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25"/>
  </p:notesMasterIdLst>
  <p:sldIdLst>
    <p:sldId id="256" r:id="rId2"/>
    <p:sldId id="291" r:id="rId3"/>
    <p:sldId id="1073" r:id="rId4"/>
    <p:sldId id="295" r:id="rId5"/>
    <p:sldId id="292" r:id="rId6"/>
    <p:sldId id="294" r:id="rId7"/>
    <p:sldId id="1069" r:id="rId8"/>
    <p:sldId id="1070" r:id="rId9"/>
    <p:sldId id="299" r:id="rId10"/>
    <p:sldId id="393" r:id="rId11"/>
    <p:sldId id="346" r:id="rId12"/>
    <p:sldId id="392" r:id="rId13"/>
    <p:sldId id="297" r:id="rId14"/>
    <p:sldId id="293" r:id="rId15"/>
    <p:sldId id="290" r:id="rId16"/>
    <p:sldId id="258" r:id="rId17"/>
    <p:sldId id="288" r:id="rId18"/>
    <p:sldId id="394" r:id="rId19"/>
    <p:sldId id="395" r:id="rId20"/>
    <p:sldId id="1071" r:id="rId21"/>
    <p:sldId id="396" r:id="rId22"/>
    <p:sldId id="1074" r:id="rId23"/>
    <p:sldId id="10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6" Type="http://schemas.openxmlformats.org/officeDocument/2006/relationships/image" Target="../media/image48.jpeg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image" Target="../media/image22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image" Target="../media/image3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6" Type="http://schemas.openxmlformats.org/officeDocument/2006/relationships/image" Target="../media/image48.jpeg"/><Relationship Id="rId5" Type="http://schemas.openxmlformats.org/officeDocument/2006/relationships/image" Target="../media/image17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image" Target="../media/image22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image" Target="../media/image3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F223D-168B-4E07-9151-A1C824C7665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DCE82C67-4D88-4F5D-9DCE-FBF540810F90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AGAMA</a:t>
          </a:r>
          <a:endParaRPr lang="en-ID" b="1" dirty="0">
            <a:solidFill>
              <a:srgbClr val="00B050"/>
            </a:solidFill>
          </a:endParaRPr>
        </a:p>
      </dgm:t>
    </dgm:pt>
    <dgm:pt modelId="{9F8E1344-FBAB-4EBF-8318-7D5B308A893D}" type="parTrans" cxnId="{5D1FE6C9-9200-4A7A-8970-E6F9E2C2033F}">
      <dgm:prSet/>
      <dgm:spPr/>
      <dgm:t>
        <a:bodyPr/>
        <a:lstStyle/>
        <a:p>
          <a:endParaRPr lang="en-ID"/>
        </a:p>
      </dgm:t>
    </dgm:pt>
    <dgm:pt modelId="{E70C28B3-522E-4223-88AD-C8C24997E3B4}" type="sibTrans" cxnId="{5D1FE6C9-9200-4A7A-8970-E6F9E2C2033F}">
      <dgm:prSet/>
      <dgm:spPr/>
      <dgm:t>
        <a:bodyPr/>
        <a:lstStyle/>
        <a:p>
          <a:endParaRPr lang="en-ID"/>
        </a:p>
      </dgm:t>
    </dgm:pt>
    <dgm:pt modelId="{781D1020-33A1-48AC-AEC4-18B71442552B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BUDAYA</a:t>
          </a:r>
          <a:endParaRPr lang="en-ID" b="1" dirty="0">
            <a:solidFill>
              <a:srgbClr val="00B050"/>
            </a:solidFill>
          </a:endParaRPr>
        </a:p>
      </dgm:t>
    </dgm:pt>
    <dgm:pt modelId="{9CEF2D80-D344-42FC-A183-144D4B147B51}" type="parTrans" cxnId="{3DAE79C2-2E8A-4EB9-BAA6-08E717DB531E}">
      <dgm:prSet/>
      <dgm:spPr/>
      <dgm:t>
        <a:bodyPr/>
        <a:lstStyle/>
        <a:p>
          <a:endParaRPr lang="en-ID"/>
        </a:p>
      </dgm:t>
    </dgm:pt>
    <dgm:pt modelId="{99F64F9C-D83F-4841-A8D0-FB85542FD978}" type="sibTrans" cxnId="{3DAE79C2-2E8A-4EB9-BAA6-08E717DB531E}">
      <dgm:prSet/>
      <dgm:spPr/>
      <dgm:t>
        <a:bodyPr/>
        <a:lstStyle/>
        <a:p>
          <a:endParaRPr lang="en-ID"/>
        </a:p>
      </dgm:t>
    </dgm:pt>
    <dgm:pt modelId="{7F81F056-DD0D-4EF6-97DA-4E24CB821ECB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PERGAULAN</a:t>
          </a:r>
          <a:endParaRPr lang="en-ID" b="1" dirty="0">
            <a:solidFill>
              <a:srgbClr val="00B050"/>
            </a:solidFill>
          </a:endParaRPr>
        </a:p>
      </dgm:t>
    </dgm:pt>
    <dgm:pt modelId="{430FBC9C-62B1-4CC0-AD24-94B497BBABF4}" type="parTrans" cxnId="{AB47038D-3FBF-4481-B0F2-D1C7F599086C}">
      <dgm:prSet/>
      <dgm:spPr/>
      <dgm:t>
        <a:bodyPr/>
        <a:lstStyle/>
        <a:p>
          <a:endParaRPr lang="en-ID"/>
        </a:p>
      </dgm:t>
    </dgm:pt>
    <dgm:pt modelId="{BE25BFF0-1344-4312-8E35-DD0536239D47}" type="sibTrans" cxnId="{AB47038D-3FBF-4481-B0F2-D1C7F599086C}">
      <dgm:prSet/>
      <dgm:spPr/>
      <dgm:t>
        <a:bodyPr/>
        <a:lstStyle/>
        <a:p>
          <a:endParaRPr lang="en-ID"/>
        </a:p>
      </dgm:t>
    </dgm:pt>
    <dgm:pt modelId="{36CB3A72-DC61-447A-AB6B-83FEBAAF6FF3}">
      <dgm:prSet phldrT="[Text]"/>
      <dgm:spPr/>
      <dgm:t>
        <a:bodyPr/>
        <a:lstStyle/>
        <a:p>
          <a:r>
            <a:rPr lang="en-US" b="1" dirty="0">
              <a:solidFill>
                <a:srgbClr val="00B050"/>
              </a:solidFill>
            </a:rPr>
            <a:t>ETIKA</a:t>
          </a:r>
          <a:endParaRPr lang="en-ID" b="1" dirty="0">
            <a:solidFill>
              <a:srgbClr val="00B050"/>
            </a:solidFill>
          </a:endParaRPr>
        </a:p>
      </dgm:t>
    </dgm:pt>
    <dgm:pt modelId="{4A41E036-2B94-496E-B165-6C187D7D2245}" type="parTrans" cxnId="{2095A488-99B9-40E3-A471-33D2B216A56E}">
      <dgm:prSet/>
      <dgm:spPr/>
      <dgm:t>
        <a:bodyPr/>
        <a:lstStyle/>
        <a:p>
          <a:endParaRPr lang="en-ID"/>
        </a:p>
      </dgm:t>
    </dgm:pt>
    <dgm:pt modelId="{8DB3FD71-19DC-451F-A4FA-2434892BC608}" type="sibTrans" cxnId="{2095A488-99B9-40E3-A471-33D2B216A56E}">
      <dgm:prSet/>
      <dgm:spPr/>
      <dgm:t>
        <a:bodyPr/>
        <a:lstStyle/>
        <a:p>
          <a:endParaRPr lang="en-ID"/>
        </a:p>
      </dgm:t>
    </dgm:pt>
    <dgm:pt modelId="{E0341F51-5435-426A-B024-65C7BE3D59E3}" type="pres">
      <dgm:prSet presAssocID="{102F223D-168B-4E07-9151-A1C824C76650}" presName="Name0" presStyleCnt="0">
        <dgm:presLayoutVars>
          <dgm:dir/>
          <dgm:resizeHandles val="exact"/>
        </dgm:presLayoutVars>
      </dgm:prSet>
      <dgm:spPr/>
    </dgm:pt>
    <dgm:pt modelId="{D741BB8D-DE6A-4E78-B0E1-8B0FEA5CA3C7}" type="pres">
      <dgm:prSet presAssocID="{DCE82C67-4D88-4F5D-9DCE-FBF540810F90}" presName="compNode" presStyleCnt="0"/>
      <dgm:spPr/>
    </dgm:pt>
    <dgm:pt modelId="{B3137792-0115-4B87-B6D3-A1D40BDB5D12}" type="pres">
      <dgm:prSet presAssocID="{DCE82C67-4D88-4F5D-9DCE-FBF540810F90}" presName="pictRect" presStyleLbl="nod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B3ACD5C4-8D20-45EE-966C-A0F8541BE7B2}" type="pres">
      <dgm:prSet presAssocID="{DCE82C67-4D88-4F5D-9DCE-FBF540810F90}" presName="textRect" presStyleLbl="revTx" presStyleIdx="0" presStyleCnt="4">
        <dgm:presLayoutVars>
          <dgm:bulletEnabled val="1"/>
        </dgm:presLayoutVars>
      </dgm:prSet>
      <dgm:spPr/>
    </dgm:pt>
    <dgm:pt modelId="{F004473E-392D-41D6-8A1D-491836E62FA8}" type="pres">
      <dgm:prSet presAssocID="{E70C28B3-522E-4223-88AD-C8C24997E3B4}" presName="sibTrans" presStyleLbl="sibTrans2D1" presStyleIdx="0" presStyleCnt="0"/>
      <dgm:spPr/>
    </dgm:pt>
    <dgm:pt modelId="{A2704D0C-211C-4CC0-8071-5922428A39C2}" type="pres">
      <dgm:prSet presAssocID="{781D1020-33A1-48AC-AEC4-18B71442552B}" presName="compNode" presStyleCnt="0"/>
      <dgm:spPr/>
    </dgm:pt>
    <dgm:pt modelId="{A0EE8829-8602-440F-88D7-3D29B24663B7}" type="pres">
      <dgm:prSet presAssocID="{781D1020-33A1-48AC-AEC4-18B71442552B}" presName="pictRect" presStyleLbl="nod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DBC1FEA5-7F76-4195-A003-C37FD5E38AC9}" type="pres">
      <dgm:prSet presAssocID="{781D1020-33A1-48AC-AEC4-18B71442552B}" presName="textRect" presStyleLbl="revTx" presStyleIdx="1" presStyleCnt="4">
        <dgm:presLayoutVars>
          <dgm:bulletEnabled val="1"/>
        </dgm:presLayoutVars>
      </dgm:prSet>
      <dgm:spPr/>
    </dgm:pt>
    <dgm:pt modelId="{22096368-5856-40A2-999E-2B2E30560CF4}" type="pres">
      <dgm:prSet presAssocID="{99F64F9C-D83F-4841-A8D0-FB85542FD978}" presName="sibTrans" presStyleLbl="sibTrans2D1" presStyleIdx="0" presStyleCnt="0"/>
      <dgm:spPr/>
    </dgm:pt>
    <dgm:pt modelId="{E2E39116-658F-4758-A7E8-65D2307CE4A8}" type="pres">
      <dgm:prSet presAssocID="{7F81F056-DD0D-4EF6-97DA-4E24CB821ECB}" presName="compNode" presStyleCnt="0"/>
      <dgm:spPr/>
    </dgm:pt>
    <dgm:pt modelId="{842717FC-A4AE-46C0-9155-4530D4DD353B}" type="pres">
      <dgm:prSet presAssocID="{7F81F056-DD0D-4EF6-97DA-4E24CB821ECB}" presName="pictRect" presStyleLbl="node1" presStyleIdx="2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72AEDF7B-7069-4A96-A0E4-A94E9E42F1D5}" type="pres">
      <dgm:prSet presAssocID="{7F81F056-DD0D-4EF6-97DA-4E24CB821ECB}" presName="textRect" presStyleLbl="revTx" presStyleIdx="2" presStyleCnt="4">
        <dgm:presLayoutVars>
          <dgm:bulletEnabled val="1"/>
        </dgm:presLayoutVars>
      </dgm:prSet>
      <dgm:spPr/>
    </dgm:pt>
    <dgm:pt modelId="{BDAD87B0-065B-488A-AEF5-3D277CB90EF4}" type="pres">
      <dgm:prSet presAssocID="{BE25BFF0-1344-4312-8E35-DD0536239D47}" presName="sibTrans" presStyleLbl="sibTrans2D1" presStyleIdx="0" presStyleCnt="0"/>
      <dgm:spPr/>
    </dgm:pt>
    <dgm:pt modelId="{464BFE8A-01B1-4D5B-B692-AA4F9F26E0E7}" type="pres">
      <dgm:prSet presAssocID="{36CB3A72-DC61-447A-AB6B-83FEBAAF6FF3}" presName="compNode" presStyleCnt="0"/>
      <dgm:spPr/>
    </dgm:pt>
    <dgm:pt modelId="{79518042-B5B6-45CB-8E0D-CC0871871E77}" type="pres">
      <dgm:prSet presAssocID="{36CB3A72-DC61-447A-AB6B-83FEBAAF6FF3}" presName="pictRect" presStyleLbl="nod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A379325-2BB1-417C-B291-90100B490683}" type="pres">
      <dgm:prSet presAssocID="{36CB3A72-DC61-447A-AB6B-83FEBAAF6FF3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79830E18-DC11-494B-9D02-BD68FBDAC246}" type="presOf" srcId="{781D1020-33A1-48AC-AEC4-18B71442552B}" destId="{DBC1FEA5-7F76-4195-A003-C37FD5E38AC9}" srcOrd="0" destOrd="0" presId="urn:microsoft.com/office/officeart/2005/8/layout/pList1"/>
    <dgm:cxn modelId="{55805460-9145-4085-AE53-F82E53F4B4C6}" type="presOf" srcId="{99F64F9C-D83F-4841-A8D0-FB85542FD978}" destId="{22096368-5856-40A2-999E-2B2E30560CF4}" srcOrd="0" destOrd="0" presId="urn:microsoft.com/office/officeart/2005/8/layout/pList1"/>
    <dgm:cxn modelId="{98255741-CCAA-4EA2-9B6C-77178DFCAEA2}" type="presOf" srcId="{102F223D-168B-4E07-9151-A1C824C76650}" destId="{E0341F51-5435-426A-B024-65C7BE3D59E3}" srcOrd="0" destOrd="0" presId="urn:microsoft.com/office/officeart/2005/8/layout/pList1"/>
    <dgm:cxn modelId="{E6276749-F466-497C-9F55-6EB641C21602}" type="presOf" srcId="{E70C28B3-522E-4223-88AD-C8C24997E3B4}" destId="{F004473E-392D-41D6-8A1D-491836E62FA8}" srcOrd="0" destOrd="0" presId="urn:microsoft.com/office/officeart/2005/8/layout/pList1"/>
    <dgm:cxn modelId="{2095A488-99B9-40E3-A471-33D2B216A56E}" srcId="{102F223D-168B-4E07-9151-A1C824C76650}" destId="{36CB3A72-DC61-447A-AB6B-83FEBAAF6FF3}" srcOrd="3" destOrd="0" parTransId="{4A41E036-2B94-496E-B165-6C187D7D2245}" sibTransId="{8DB3FD71-19DC-451F-A4FA-2434892BC608}"/>
    <dgm:cxn modelId="{AB47038D-3FBF-4481-B0F2-D1C7F599086C}" srcId="{102F223D-168B-4E07-9151-A1C824C76650}" destId="{7F81F056-DD0D-4EF6-97DA-4E24CB821ECB}" srcOrd="2" destOrd="0" parTransId="{430FBC9C-62B1-4CC0-AD24-94B497BBABF4}" sibTransId="{BE25BFF0-1344-4312-8E35-DD0536239D47}"/>
    <dgm:cxn modelId="{B5ECFDA1-C3AA-483C-8E82-4CBA2B927351}" type="presOf" srcId="{BE25BFF0-1344-4312-8E35-DD0536239D47}" destId="{BDAD87B0-065B-488A-AEF5-3D277CB90EF4}" srcOrd="0" destOrd="0" presId="urn:microsoft.com/office/officeart/2005/8/layout/pList1"/>
    <dgm:cxn modelId="{971E19AA-5EAE-457C-85E4-1E8F3D1525CC}" type="presOf" srcId="{DCE82C67-4D88-4F5D-9DCE-FBF540810F90}" destId="{B3ACD5C4-8D20-45EE-966C-A0F8541BE7B2}" srcOrd="0" destOrd="0" presId="urn:microsoft.com/office/officeart/2005/8/layout/pList1"/>
    <dgm:cxn modelId="{6A9947AB-5762-4F59-AA97-5388F08AC9FB}" type="presOf" srcId="{7F81F056-DD0D-4EF6-97DA-4E24CB821ECB}" destId="{72AEDF7B-7069-4A96-A0E4-A94E9E42F1D5}" srcOrd="0" destOrd="0" presId="urn:microsoft.com/office/officeart/2005/8/layout/pList1"/>
    <dgm:cxn modelId="{12029EC0-230A-4128-9726-8E2598CD2BE8}" type="presOf" srcId="{36CB3A72-DC61-447A-AB6B-83FEBAAF6FF3}" destId="{AA379325-2BB1-417C-B291-90100B490683}" srcOrd="0" destOrd="0" presId="urn:microsoft.com/office/officeart/2005/8/layout/pList1"/>
    <dgm:cxn modelId="{3DAE79C2-2E8A-4EB9-BAA6-08E717DB531E}" srcId="{102F223D-168B-4E07-9151-A1C824C76650}" destId="{781D1020-33A1-48AC-AEC4-18B71442552B}" srcOrd="1" destOrd="0" parTransId="{9CEF2D80-D344-42FC-A183-144D4B147B51}" sibTransId="{99F64F9C-D83F-4841-A8D0-FB85542FD978}"/>
    <dgm:cxn modelId="{5D1FE6C9-9200-4A7A-8970-E6F9E2C2033F}" srcId="{102F223D-168B-4E07-9151-A1C824C76650}" destId="{DCE82C67-4D88-4F5D-9DCE-FBF540810F90}" srcOrd="0" destOrd="0" parTransId="{9F8E1344-FBAB-4EBF-8318-7D5B308A893D}" sibTransId="{E70C28B3-522E-4223-88AD-C8C24997E3B4}"/>
    <dgm:cxn modelId="{8D84F2B5-4189-4870-905E-92CA7E7CDBBF}" type="presParOf" srcId="{E0341F51-5435-426A-B024-65C7BE3D59E3}" destId="{D741BB8D-DE6A-4E78-B0E1-8B0FEA5CA3C7}" srcOrd="0" destOrd="0" presId="urn:microsoft.com/office/officeart/2005/8/layout/pList1"/>
    <dgm:cxn modelId="{031C8EE0-688B-4F05-821C-E91B3DE885D1}" type="presParOf" srcId="{D741BB8D-DE6A-4E78-B0E1-8B0FEA5CA3C7}" destId="{B3137792-0115-4B87-B6D3-A1D40BDB5D12}" srcOrd="0" destOrd="0" presId="urn:microsoft.com/office/officeart/2005/8/layout/pList1"/>
    <dgm:cxn modelId="{260FEC6B-D672-496F-B5B0-8A1BFB27CB61}" type="presParOf" srcId="{D741BB8D-DE6A-4E78-B0E1-8B0FEA5CA3C7}" destId="{B3ACD5C4-8D20-45EE-966C-A0F8541BE7B2}" srcOrd="1" destOrd="0" presId="urn:microsoft.com/office/officeart/2005/8/layout/pList1"/>
    <dgm:cxn modelId="{EAE2A295-692C-4105-8367-0C7A0994E10D}" type="presParOf" srcId="{E0341F51-5435-426A-B024-65C7BE3D59E3}" destId="{F004473E-392D-41D6-8A1D-491836E62FA8}" srcOrd="1" destOrd="0" presId="urn:microsoft.com/office/officeart/2005/8/layout/pList1"/>
    <dgm:cxn modelId="{B279F926-47B6-461A-9E4C-2FDFB96228B4}" type="presParOf" srcId="{E0341F51-5435-426A-B024-65C7BE3D59E3}" destId="{A2704D0C-211C-4CC0-8071-5922428A39C2}" srcOrd="2" destOrd="0" presId="urn:microsoft.com/office/officeart/2005/8/layout/pList1"/>
    <dgm:cxn modelId="{063670A3-9232-4E5F-A1B3-D9B6AB4D0694}" type="presParOf" srcId="{A2704D0C-211C-4CC0-8071-5922428A39C2}" destId="{A0EE8829-8602-440F-88D7-3D29B24663B7}" srcOrd="0" destOrd="0" presId="urn:microsoft.com/office/officeart/2005/8/layout/pList1"/>
    <dgm:cxn modelId="{8F78BDCC-77D3-4FC1-B0FD-037EBD87676F}" type="presParOf" srcId="{A2704D0C-211C-4CC0-8071-5922428A39C2}" destId="{DBC1FEA5-7F76-4195-A003-C37FD5E38AC9}" srcOrd="1" destOrd="0" presId="urn:microsoft.com/office/officeart/2005/8/layout/pList1"/>
    <dgm:cxn modelId="{F6E30139-C9B3-4764-9509-512E59E307E8}" type="presParOf" srcId="{E0341F51-5435-426A-B024-65C7BE3D59E3}" destId="{22096368-5856-40A2-999E-2B2E30560CF4}" srcOrd="3" destOrd="0" presId="urn:microsoft.com/office/officeart/2005/8/layout/pList1"/>
    <dgm:cxn modelId="{DE00BC50-E4AB-44F2-99EE-ADAF1A3148AC}" type="presParOf" srcId="{E0341F51-5435-426A-B024-65C7BE3D59E3}" destId="{E2E39116-658F-4758-A7E8-65D2307CE4A8}" srcOrd="4" destOrd="0" presId="urn:microsoft.com/office/officeart/2005/8/layout/pList1"/>
    <dgm:cxn modelId="{AAFFF851-6467-416B-9B26-C90FA7F592E2}" type="presParOf" srcId="{E2E39116-658F-4758-A7E8-65D2307CE4A8}" destId="{842717FC-A4AE-46C0-9155-4530D4DD353B}" srcOrd="0" destOrd="0" presId="urn:microsoft.com/office/officeart/2005/8/layout/pList1"/>
    <dgm:cxn modelId="{05FC795D-E785-423D-8854-0DED73AABEB6}" type="presParOf" srcId="{E2E39116-658F-4758-A7E8-65D2307CE4A8}" destId="{72AEDF7B-7069-4A96-A0E4-A94E9E42F1D5}" srcOrd="1" destOrd="0" presId="urn:microsoft.com/office/officeart/2005/8/layout/pList1"/>
    <dgm:cxn modelId="{AF3E6076-F9B8-4B47-B808-E0D5D17D4118}" type="presParOf" srcId="{E0341F51-5435-426A-B024-65C7BE3D59E3}" destId="{BDAD87B0-065B-488A-AEF5-3D277CB90EF4}" srcOrd="5" destOrd="0" presId="urn:microsoft.com/office/officeart/2005/8/layout/pList1"/>
    <dgm:cxn modelId="{57C3C4CC-EC37-4C63-9CA2-C1E03D49FF13}" type="presParOf" srcId="{E0341F51-5435-426A-B024-65C7BE3D59E3}" destId="{464BFE8A-01B1-4D5B-B692-AA4F9F26E0E7}" srcOrd="6" destOrd="0" presId="urn:microsoft.com/office/officeart/2005/8/layout/pList1"/>
    <dgm:cxn modelId="{46012602-5AC6-4025-80D0-ABCE17C6B981}" type="presParOf" srcId="{464BFE8A-01B1-4D5B-B692-AA4F9F26E0E7}" destId="{79518042-B5B6-45CB-8E0D-CC0871871E77}" srcOrd="0" destOrd="0" presId="urn:microsoft.com/office/officeart/2005/8/layout/pList1"/>
    <dgm:cxn modelId="{78C6EBCD-29D5-4C76-98BF-168F19025FD4}" type="presParOf" srcId="{464BFE8A-01B1-4D5B-B692-AA4F9F26E0E7}" destId="{AA379325-2BB1-417C-B291-90100B49068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338BCD-5012-48A4-9F76-B8C16B239334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DD252D5-0204-4667-9245-18A6EED59D38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rgbClr val="FF0000"/>
              </a:solidFill>
            </a:rPr>
            <a:t>MoU KPK </a:t>
          </a:r>
          <a:r>
            <a:rPr lang="en-US" sz="1800" b="1" dirty="0" err="1">
              <a:solidFill>
                <a:srgbClr val="FF0000"/>
              </a:solidFill>
            </a:rPr>
            <a:t>Tahun</a:t>
          </a:r>
          <a:r>
            <a:rPr lang="en-US" sz="1800" b="1" dirty="0">
              <a:solidFill>
                <a:srgbClr val="FF0000"/>
              </a:solidFill>
            </a:rPr>
            <a:t> 2012</a:t>
          </a:r>
          <a:endParaRPr lang="en-ID" sz="1800" b="1" dirty="0">
            <a:solidFill>
              <a:srgbClr val="FF0000"/>
            </a:solidFill>
          </a:endParaRPr>
        </a:p>
      </dgm:t>
    </dgm:pt>
    <dgm:pt modelId="{648616BD-A13F-4F7B-9115-2BC9D8993653}" type="parTrans" cxnId="{50BF3CC4-30F9-48BA-8AB4-2FE616FB8CE1}">
      <dgm:prSet/>
      <dgm:spPr/>
      <dgm:t>
        <a:bodyPr/>
        <a:lstStyle/>
        <a:p>
          <a:endParaRPr lang="en-ID" sz="1600"/>
        </a:p>
      </dgm:t>
    </dgm:pt>
    <dgm:pt modelId="{345B325A-E198-4B85-9CC4-FCC6FA9D6280}" type="sibTrans" cxnId="{50BF3CC4-30F9-48BA-8AB4-2FE616FB8CE1}">
      <dgm:prSet/>
      <dgm:spPr/>
      <dgm:t>
        <a:bodyPr/>
        <a:lstStyle/>
        <a:p>
          <a:endParaRPr lang="en-ID" sz="1600"/>
        </a:p>
      </dgm:t>
    </dgm:pt>
    <dgm:pt modelId="{8EB7E01E-DD3D-44F6-AA7E-52057F477FAD}">
      <dgm:prSet phldrT="[Text]" custT="1"/>
      <dgm:spPr/>
      <dgm:t>
        <a:bodyPr/>
        <a:lstStyle/>
        <a:p>
          <a:pPr algn="ctr"/>
          <a:r>
            <a:rPr lang="en-US" sz="1800" b="1" dirty="0">
              <a:solidFill>
                <a:srgbClr val="FFC000"/>
              </a:solidFill>
            </a:rPr>
            <a:t>Keputusan </a:t>
          </a:r>
          <a:r>
            <a:rPr lang="en-US" sz="1800" b="1" dirty="0" err="1">
              <a:solidFill>
                <a:srgbClr val="FFC000"/>
              </a:solidFill>
            </a:rPr>
            <a:t>Mendikbud</a:t>
          </a:r>
          <a:r>
            <a:rPr lang="en-US" sz="1800" b="1" dirty="0">
              <a:solidFill>
                <a:srgbClr val="FFC000"/>
              </a:solidFill>
            </a:rPr>
            <a:t> </a:t>
          </a:r>
          <a:r>
            <a:rPr lang="en-US" sz="1800" b="1" dirty="0" err="1">
              <a:solidFill>
                <a:srgbClr val="FFC000"/>
              </a:solidFill>
            </a:rPr>
            <a:t>ttg</a:t>
          </a:r>
          <a:r>
            <a:rPr lang="en-US" sz="1800" b="1" dirty="0">
              <a:solidFill>
                <a:srgbClr val="FFC000"/>
              </a:solidFill>
            </a:rPr>
            <a:t> </a:t>
          </a:r>
          <a:r>
            <a:rPr lang="en-US" sz="1800" b="1" dirty="0" err="1">
              <a:solidFill>
                <a:srgbClr val="FFC000"/>
              </a:solidFill>
            </a:rPr>
            <a:t>Satgas</a:t>
          </a:r>
          <a:r>
            <a:rPr lang="en-US" sz="1800" b="1" dirty="0">
              <a:solidFill>
                <a:srgbClr val="FFC000"/>
              </a:solidFill>
            </a:rPr>
            <a:t> UPG</a:t>
          </a:r>
          <a:endParaRPr lang="en-ID" sz="1800" b="1" dirty="0">
            <a:solidFill>
              <a:srgbClr val="FFC000"/>
            </a:solidFill>
          </a:endParaRPr>
        </a:p>
      </dgm:t>
    </dgm:pt>
    <dgm:pt modelId="{E4C817C0-C818-48E8-BF6D-727714670422}" type="parTrans" cxnId="{59EF4866-36D3-4910-BBD9-CF2655DEA3C3}">
      <dgm:prSet/>
      <dgm:spPr/>
      <dgm:t>
        <a:bodyPr/>
        <a:lstStyle/>
        <a:p>
          <a:endParaRPr lang="en-ID" sz="1600"/>
        </a:p>
      </dgm:t>
    </dgm:pt>
    <dgm:pt modelId="{F4460675-9811-4611-8979-8DC22B6AAECD}" type="sibTrans" cxnId="{59EF4866-36D3-4910-BBD9-CF2655DEA3C3}">
      <dgm:prSet/>
      <dgm:spPr/>
      <dgm:t>
        <a:bodyPr/>
        <a:lstStyle/>
        <a:p>
          <a:endParaRPr lang="en-ID" sz="1600"/>
        </a:p>
      </dgm:t>
    </dgm:pt>
    <dgm:pt modelId="{6258E24B-9992-40B7-947D-718D226A13ED}">
      <dgm:prSet phldrT="[Text]" custT="1"/>
      <dgm:spPr/>
      <dgm:t>
        <a:bodyPr/>
        <a:lstStyle/>
        <a:p>
          <a:pPr algn="ctr"/>
          <a:r>
            <a:rPr lang="en-US" sz="1800" b="1" dirty="0" err="1">
              <a:solidFill>
                <a:srgbClr val="0070C0"/>
              </a:solidFill>
            </a:rPr>
            <a:t>Permendikbud</a:t>
          </a:r>
          <a:r>
            <a:rPr lang="en-US" sz="1800" b="1" dirty="0">
              <a:solidFill>
                <a:srgbClr val="0070C0"/>
              </a:solidFill>
            </a:rPr>
            <a:t> </a:t>
          </a:r>
          <a:r>
            <a:rPr lang="en-US" sz="1800" b="1" dirty="0" err="1">
              <a:solidFill>
                <a:srgbClr val="0070C0"/>
              </a:solidFill>
            </a:rPr>
            <a:t>ttg</a:t>
          </a:r>
          <a:r>
            <a:rPr lang="en-US" sz="1800" b="1" dirty="0">
              <a:solidFill>
                <a:srgbClr val="0070C0"/>
              </a:solidFill>
            </a:rPr>
            <a:t> UPG</a:t>
          </a:r>
          <a:endParaRPr lang="en-ID" sz="1800" b="1" dirty="0">
            <a:solidFill>
              <a:srgbClr val="0070C0"/>
            </a:solidFill>
          </a:endParaRPr>
        </a:p>
      </dgm:t>
    </dgm:pt>
    <dgm:pt modelId="{D45E6207-C128-425B-ADE4-DA122724A0E1}" type="parTrans" cxnId="{9F334080-D4C0-4F7F-AE9F-9A3119D58E14}">
      <dgm:prSet/>
      <dgm:spPr/>
      <dgm:t>
        <a:bodyPr/>
        <a:lstStyle/>
        <a:p>
          <a:endParaRPr lang="en-ID" sz="1600"/>
        </a:p>
      </dgm:t>
    </dgm:pt>
    <dgm:pt modelId="{97E22A16-8E29-4945-A1D8-67F238585BC6}" type="sibTrans" cxnId="{9F334080-D4C0-4F7F-AE9F-9A3119D58E14}">
      <dgm:prSet/>
      <dgm:spPr/>
      <dgm:t>
        <a:bodyPr/>
        <a:lstStyle/>
        <a:p>
          <a:endParaRPr lang="en-ID" sz="1600"/>
        </a:p>
      </dgm:t>
    </dgm:pt>
    <dgm:pt modelId="{EE45504B-8A43-4978-B3E5-EC130D798DB0}">
      <dgm:prSet phldrT="[Text]" custT="1"/>
      <dgm:spPr/>
      <dgm:t>
        <a:bodyPr/>
        <a:lstStyle/>
        <a:p>
          <a:pPr algn="ctr"/>
          <a:r>
            <a:rPr lang="en-US" sz="1800" b="1" dirty="0" err="1">
              <a:solidFill>
                <a:srgbClr val="00B050"/>
              </a:solidFill>
            </a:rPr>
            <a:t>Permendikbud</a:t>
          </a:r>
          <a:r>
            <a:rPr lang="en-US" sz="1800" b="1" dirty="0">
              <a:solidFill>
                <a:srgbClr val="00B050"/>
              </a:solidFill>
            </a:rPr>
            <a:t> </a:t>
          </a:r>
          <a:r>
            <a:rPr lang="en-US" sz="1800" b="1" dirty="0" err="1">
              <a:solidFill>
                <a:srgbClr val="00B050"/>
              </a:solidFill>
            </a:rPr>
            <a:t>ttg</a:t>
          </a:r>
          <a:r>
            <a:rPr lang="en-US" sz="1800" b="1" dirty="0">
              <a:solidFill>
                <a:srgbClr val="00B050"/>
              </a:solidFill>
            </a:rPr>
            <a:t> UPG</a:t>
          </a:r>
          <a:endParaRPr lang="en-ID" sz="1800" b="1" dirty="0">
            <a:solidFill>
              <a:srgbClr val="00B050"/>
            </a:solidFill>
          </a:endParaRPr>
        </a:p>
      </dgm:t>
    </dgm:pt>
    <dgm:pt modelId="{E88899AD-D359-49FC-BAF6-018D52F4F5EA}" type="parTrans" cxnId="{B15C1E0A-88F4-4568-AD38-A1ADEDEBF729}">
      <dgm:prSet/>
      <dgm:spPr/>
      <dgm:t>
        <a:bodyPr/>
        <a:lstStyle/>
        <a:p>
          <a:endParaRPr lang="en-ID" sz="1600"/>
        </a:p>
      </dgm:t>
    </dgm:pt>
    <dgm:pt modelId="{94DE51C4-E289-4F5C-A0AB-27C962561609}" type="sibTrans" cxnId="{B15C1E0A-88F4-4568-AD38-A1ADEDEBF729}">
      <dgm:prSet/>
      <dgm:spPr/>
      <dgm:t>
        <a:bodyPr/>
        <a:lstStyle/>
        <a:p>
          <a:endParaRPr lang="en-ID" sz="1600"/>
        </a:p>
      </dgm:t>
    </dgm:pt>
    <dgm:pt modelId="{0844AE9F-4E69-4870-A8FE-5EC98B9F3C82}" type="pres">
      <dgm:prSet presAssocID="{34338BCD-5012-48A4-9F76-B8C16B239334}" presName="arrowDiagram" presStyleCnt="0">
        <dgm:presLayoutVars>
          <dgm:chMax val="5"/>
          <dgm:dir/>
          <dgm:resizeHandles val="exact"/>
        </dgm:presLayoutVars>
      </dgm:prSet>
      <dgm:spPr/>
    </dgm:pt>
    <dgm:pt modelId="{994FDD14-6E6E-4D39-B4F9-E0E423E573A0}" type="pres">
      <dgm:prSet presAssocID="{34338BCD-5012-48A4-9F76-B8C16B239334}" presName="arrow" presStyleLbl="bgShp" presStyleIdx="0" presStyleCnt="1" custScaleX="103600" custLinFactNeighborX="13871" custLinFactNeighborY="18152"/>
      <dgm:spPr/>
    </dgm:pt>
    <dgm:pt modelId="{F2EB754E-3A62-4FAE-81FA-F6F9FE1CB9EA}" type="pres">
      <dgm:prSet presAssocID="{34338BCD-5012-48A4-9F76-B8C16B239334}" presName="arrowDiagram4" presStyleCnt="0"/>
      <dgm:spPr/>
    </dgm:pt>
    <dgm:pt modelId="{9A85C4B0-D039-4627-9F7A-01982A2473A9}" type="pres">
      <dgm:prSet presAssocID="{7DD252D5-0204-4667-9245-18A6EED59D38}" presName="bullet4a" presStyleLbl="node1" presStyleIdx="0" presStyleCnt="4" custLinFactX="-14640" custLinFactY="74452" custLinFactNeighborX="-100000" custLinFactNeighborY="100000"/>
      <dgm:spPr>
        <a:solidFill>
          <a:srgbClr val="FF0000"/>
        </a:solidFill>
      </dgm:spPr>
    </dgm:pt>
    <dgm:pt modelId="{1B75F340-3EB9-4673-B9A6-054691A7CEB7}" type="pres">
      <dgm:prSet presAssocID="{7DD252D5-0204-4667-9245-18A6EED59D38}" presName="textBox4a" presStyleLbl="revTx" presStyleIdx="0" presStyleCnt="4" custScaleX="88459" custScaleY="43598" custLinFactX="-688" custLinFactNeighborX="-100000" custLinFactNeighborY="-69362">
        <dgm:presLayoutVars>
          <dgm:bulletEnabled val="1"/>
        </dgm:presLayoutVars>
      </dgm:prSet>
      <dgm:spPr/>
    </dgm:pt>
    <dgm:pt modelId="{B2138B33-B601-429A-BF51-2D2B12450A99}" type="pres">
      <dgm:prSet presAssocID="{8EB7E01E-DD3D-44F6-AA7E-52057F477FAD}" presName="bullet4b" presStyleLbl="node1" presStyleIdx="1" presStyleCnt="4" custLinFactNeighborX="14330" custLinFactNeighborY="25794"/>
      <dgm:spPr>
        <a:solidFill>
          <a:srgbClr val="FFFF00"/>
        </a:solidFill>
      </dgm:spPr>
    </dgm:pt>
    <dgm:pt modelId="{85C4B9F1-582D-49E8-ACA5-BF5D2543082B}" type="pres">
      <dgm:prSet presAssocID="{8EB7E01E-DD3D-44F6-AA7E-52057F477FAD}" presName="textBox4b" presStyleLbl="revTx" presStyleIdx="1" presStyleCnt="4" custScaleX="90351" custScaleY="35682" custLinFactNeighborX="-72897" custLinFactNeighborY="-88087">
        <dgm:presLayoutVars>
          <dgm:bulletEnabled val="1"/>
        </dgm:presLayoutVars>
      </dgm:prSet>
      <dgm:spPr/>
    </dgm:pt>
    <dgm:pt modelId="{3304772C-5B94-4C10-B0C1-C672FDBF7AA4}" type="pres">
      <dgm:prSet presAssocID="{6258E24B-9992-40B7-947D-718D226A13ED}" presName="bullet4c" presStyleLbl="node1" presStyleIdx="2" presStyleCnt="4" custLinFactNeighborY="12978"/>
      <dgm:spPr>
        <a:solidFill>
          <a:srgbClr val="0070C0"/>
        </a:solidFill>
      </dgm:spPr>
    </dgm:pt>
    <dgm:pt modelId="{05896103-3B43-4C8D-B00C-ADF0590635B6}" type="pres">
      <dgm:prSet presAssocID="{6258E24B-9992-40B7-947D-718D226A13ED}" presName="textBox4c" presStyleLbl="revTx" presStyleIdx="2" presStyleCnt="4" custScaleY="18681" custLinFactNeighborX="-22382" custLinFactNeighborY="-20064">
        <dgm:presLayoutVars>
          <dgm:bulletEnabled val="1"/>
        </dgm:presLayoutVars>
      </dgm:prSet>
      <dgm:spPr/>
    </dgm:pt>
    <dgm:pt modelId="{A4838B92-0AE4-4236-B744-211225916884}" type="pres">
      <dgm:prSet presAssocID="{EE45504B-8A43-4978-B3E5-EC130D798DB0}" presName="bullet4d" presStyleLbl="node1" presStyleIdx="3" presStyleCnt="4" custLinFactNeighborX="46825"/>
      <dgm:spPr>
        <a:solidFill>
          <a:srgbClr val="00B050"/>
        </a:solidFill>
      </dgm:spPr>
    </dgm:pt>
    <dgm:pt modelId="{798E4C98-81F3-4F75-904A-9393BADE8C98}" type="pres">
      <dgm:prSet presAssocID="{EE45504B-8A43-4978-B3E5-EC130D798DB0}" presName="textBox4d" presStyleLbl="revTx" presStyleIdx="3" presStyleCnt="4" custScaleY="16197" custLinFactNeighborX="-20162" custLinFactNeighborY="-24234">
        <dgm:presLayoutVars>
          <dgm:bulletEnabled val="1"/>
        </dgm:presLayoutVars>
      </dgm:prSet>
      <dgm:spPr/>
    </dgm:pt>
  </dgm:ptLst>
  <dgm:cxnLst>
    <dgm:cxn modelId="{B15C1E0A-88F4-4568-AD38-A1ADEDEBF729}" srcId="{34338BCD-5012-48A4-9F76-B8C16B239334}" destId="{EE45504B-8A43-4978-B3E5-EC130D798DB0}" srcOrd="3" destOrd="0" parTransId="{E88899AD-D359-49FC-BAF6-018D52F4F5EA}" sibTransId="{94DE51C4-E289-4F5C-A0AB-27C962561609}"/>
    <dgm:cxn modelId="{63626860-47BD-4A16-8AED-51668730AF01}" type="presOf" srcId="{8EB7E01E-DD3D-44F6-AA7E-52057F477FAD}" destId="{85C4B9F1-582D-49E8-ACA5-BF5D2543082B}" srcOrd="0" destOrd="0" presId="urn:microsoft.com/office/officeart/2005/8/layout/arrow2"/>
    <dgm:cxn modelId="{C345E065-35E3-4BA5-BB67-7DE5815F74CA}" type="presOf" srcId="{34338BCD-5012-48A4-9F76-B8C16B239334}" destId="{0844AE9F-4E69-4870-A8FE-5EC98B9F3C82}" srcOrd="0" destOrd="0" presId="urn:microsoft.com/office/officeart/2005/8/layout/arrow2"/>
    <dgm:cxn modelId="{59EF4866-36D3-4910-BBD9-CF2655DEA3C3}" srcId="{34338BCD-5012-48A4-9F76-B8C16B239334}" destId="{8EB7E01E-DD3D-44F6-AA7E-52057F477FAD}" srcOrd="1" destOrd="0" parTransId="{E4C817C0-C818-48E8-BF6D-727714670422}" sibTransId="{F4460675-9811-4611-8979-8DC22B6AAECD}"/>
    <dgm:cxn modelId="{9F334080-D4C0-4F7F-AE9F-9A3119D58E14}" srcId="{34338BCD-5012-48A4-9F76-B8C16B239334}" destId="{6258E24B-9992-40B7-947D-718D226A13ED}" srcOrd="2" destOrd="0" parTransId="{D45E6207-C128-425B-ADE4-DA122724A0E1}" sibTransId="{97E22A16-8E29-4945-A1D8-67F238585BC6}"/>
    <dgm:cxn modelId="{67B097A0-B4B3-4EBE-BB85-9C179975F0B7}" type="presOf" srcId="{7DD252D5-0204-4667-9245-18A6EED59D38}" destId="{1B75F340-3EB9-4673-B9A6-054691A7CEB7}" srcOrd="0" destOrd="0" presId="urn:microsoft.com/office/officeart/2005/8/layout/arrow2"/>
    <dgm:cxn modelId="{980853A3-BABA-46DE-9BDD-C6C9CF9908D0}" type="presOf" srcId="{6258E24B-9992-40B7-947D-718D226A13ED}" destId="{05896103-3B43-4C8D-B00C-ADF0590635B6}" srcOrd="0" destOrd="0" presId="urn:microsoft.com/office/officeart/2005/8/layout/arrow2"/>
    <dgm:cxn modelId="{50BF3CC4-30F9-48BA-8AB4-2FE616FB8CE1}" srcId="{34338BCD-5012-48A4-9F76-B8C16B239334}" destId="{7DD252D5-0204-4667-9245-18A6EED59D38}" srcOrd="0" destOrd="0" parTransId="{648616BD-A13F-4F7B-9115-2BC9D8993653}" sibTransId="{345B325A-E198-4B85-9CC4-FCC6FA9D6280}"/>
    <dgm:cxn modelId="{75EAA7DB-ABB1-47D8-AD32-69745CD20813}" type="presOf" srcId="{EE45504B-8A43-4978-B3E5-EC130D798DB0}" destId="{798E4C98-81F3-4F75-904A-9393BADE8C98}" srcOrd="0" destOrd="0" presId="urn:microsoft.com/office/officeart/2005/8/layout/arrow2"/>
    <dgm:cxn modelId="{A8CEE498-675D-4948-BEB4-35F7060B9311}" type="presParOf" srcId="{0844AE9F-4E69-4870-A8FE-5EC98B9F3C82}" destId="{994FDD14-6E6E-4D39-B4F9-E0E423E573A0}" srcOrd="0" destOrd="0" presId="urn:microsoft.com/office/officeart/2005/8/layout/arrow2"/>
    <dgm:cxn modelId="{C966E71B-D72D-4F55-9FB7-86790FE238E8}" type="presParOf" srcId="{0844AE9F-4E69-4870-A8FE-5EC98B9F3C82}" destId="{F2EB754E-3A62-4FAE-81FA-F6F9FE1CB9EA}" srcOrd="1" destOrd="0" presId="urn:microsoft.com/office/officeart/2005/8/layout/arrow2"/>
    <dgm:cxn modelId="{4FFCA257-693D-4D67-A374-986A9A50FE08}" type="presParOf" srcId="{F2EB754E-3A62-4FAE-81FA-F6F9FE1CB9EA}" destId="{9A85C4B0-D039-4627-9F7A-01982A2473A9}" srcOrd="0" destOrd="0" presId="urn:microsoft.com/office/officeart/2005/8/layout/arrow2"/>
    <dgm:cxn modelId="{2C12075E-BEB3-411B-B420-A6243B88C873}" type="presParOf" srcId="{F2EB754E-3A62-4FAE-81FA-F6F9FE1CB9EA}" destId="{1B75F340-3EB9-4673-B9A6-054691A7CEB7}" srcOrd="1" destOrd="0" presId="urn:microsoft.com/office/officeart/2005/8/layout/arrow2"/>
    <dgm:cxn modelId="{17D81A3C-32B8-4068-BBDB-A618B3C3229B}" type="presParOf" srcId="{F2EB754E-3A62-4FAE-81FA-F6F9FE1CB9EA}" destId="{B2138B33-B601-429A-BF51-2D2B12450A99}" srcOrd="2" destOrd="0" presId="urn:microsoft.com/office/officeart/2005/8/layout/arrow2"/>
    <dgm:cxn modelId="{66813D91-E547-409B-B41D-98498AAF5FA9}" type="presParOf" srcId="{F2EB754E-3A62-4FAE-81FA-F6F9FE1CB9EA}" destId="{85C4B9F1-582D-49E8-ACA5-BF5D2543082B}" srcOrd="3" destOrd="0" presId="urn:microsoft.com/office/officeart/2005/8/layout/arrow2"/>
    <dgm:cxn modelId="{1B69B12E-EC95-48AE-9B71-719637F95E5C}" type="presParOf" srcId="{F2EB754E-3A62-4FAE-81FA-F6F9FE1CB9EA}" destId="{3304772C-5B94-4C10-B0C1-C672FDBF7AA4}" srcOrd="4" destOrd="0" presId="urn:microsoft.com/office/officeart/2005/8/layout/arrow2"/>
    <dgm:cxn modelId="{BD49A961-9753-44AB-949D-3B039FC05C3F}" type="presParOf" srcId="{F2EB754E-3A62-4FAE-81FA-F6F9FE1CB9EA}" destId="{05896103-3B43-4C8D-B00C-ADF0590635B6}" srcOrd="5" destOrd="0" presId="urn:microsoft.com/office/officeart/2005/8/layout/arrow2"/>
    <dgm:cxn modelId="{D3B78395-724E-4445-A3CD-D8C56429B8AA}" type="presParOf" srcId="{F2EB754E-3A62-4FAE-81FA-F6F9FE1CB9EA}" destId="{A4838B92-0AE4-4236-B744-211225916884}" srcOrd="6" destOrd="0" presId="urn:microsoft.com/office/officeart/2005/8/layout/arrow2"/>
    <dgm:cxn modelId="{CB9C55CB-E086-4E26-BC30-041B6F1479D9}" type="presParOf" srcId="{F2EB754E-3A62-4FAE-81FA-F6F9FE1CB9EA}" destId="{798E4C98-81F3-4F75-904A-9393BADE8C9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9A2E9F-C480-40EC-9EB6-5B13ED4B4D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ID"/>
        </a:p>
      </dgm:t>
    </dgm:pt>
    <dgm:pt modelId="{B5D3EE21-A57B-4EF8-B277-F9A5117D8324}">
      <dgm:prSet phldrT="[Text]"/>
      <dgm:spPr/>
      <dgm:t>
        <a:bodyPr/>
        <a:lstStyle/>
        <a:p>
          <a:pPr algn="just"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Char char="q"/>
          </a:pPr>
          <a:r>
            <a:rPr lang="en-US" b="1">
              <a:latin typeface="Tahoma" pitchFamily="34" charset="0"/>
              <a:cs typeface="Tahoma" pitchFamily="34" charset="0"/>
            </a:rPr>
            <a:t>Menyiapkan perangkat aturan terkait pengendalian </a:t>
          </a:r>
          <a:r>
            <a:rPr lang="id-ID" b="1">
              <a:latin typeface="Tahoma" pitchFamily="34" charset="0"/>
              <a:cs typeface="Tahoma" pitchFamily="34" charset="0"/>
            </a:rPr>
            <a:t>gratifikasi</a:t>
          </a:r>
          <a:r>
            <a:rPr lang="en-US" b="1">
              <a:latin typeface="Tahoma" pitchFamily="34" charset="0"/>
              <a:cs typeface="Tahoma" pitchFamily="34" charset="0"/>
            </a:rPr>
            <a:t>;</a:t>
          </a:r>
          <a:endParaRPr lang="en-ID" dirty="0"/>
        </a:p>
      </dgm:t>
    </dgm:pt>
    <dgm:pt modelId="{6857AAB5-662F-4C4A-BB11-64D5B514F6A2}" type="parTrans" cxnId="{FCAA99A3-3DB3-44D6-9582-28F1BC7AA89C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CCC941A7-0428-4045-8589-A761D0CF2045}" type="sibTrans" cxnId="{FCAA99A3-3DB3-44D6-9582-28F1BC7AA89C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8E0E887A-1FC5-431F-B102-93ADEF9AB127}">
      <dgm:prSet phldrT="[Text]"/>
      <dgm:spPr/>
      <dgm:t>
        <a:bodyPr/>
        <a:lstStyle/>
        <a:p>
          <a:pPr algn="just"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Char char="q"/>
          </a:pPr>
          <a:r>
            <a:rPr lang="id-ID" b="1" dirty="0">
              <a:latin typeface="Tahoma" pitchFamily="34" charset="0"/>
              <a:cs typeface="Tahoma" pitchFamily="34" charset="0"/>
            </a:rPr>
            <a:t>Desiminasi/</a:t>
          </a:r>
          <a:r>
            <a:rPr lang="en-US" b="1" dirty="0" err="1">
              <a:latin typeface="Tahoma" pitchFamily="34" charset="0"/>
              <a:cs typeface="Tahoma" pitchFamily="34" charset="0"/>
            </a:rPr>
            <a:t>Sosialisasi</a:t>
          </a:r>
          <a:r>
            <a:rPr lang="en-US" b="1" dirty="0">
              <a:latin typeface="Tahoma" pitchFamily="34" charset="0"/>
              <a:cs typeface="Tahoma" pitchFamily="34" charset="0"/>
            </a:rPr>
            <a:t> </a:t>
          </a:r>
          <a:r>
            <a:rPr lang="en-US" b="1" dirty="0" err="1">
              <a:latin typeface="Tahoma" pitchFamily="34" charset="0"/>
              <a:cs typeface="Tahoma" pitchFamily="34" charset="0"/>
            </a:rPr>
            <a:t>ketentuan</a:t>
          </a:r>
          <a:r>
            <a:rPr lang="en-US" b="1" dirty="0">
              <a:latin typeface="Tahoma" pitchFamily="34" charset="0"/>
              <a:cs typeface="Tahoma" pitchFamily="34" charset="0"/>
            </a:rPr>
            <a:t> </a:t>
          </a:r>
          <a:r>
            <a:rPr lang="en-US" b="1" dirty="0" err="1">
              <a:latin typeface="Tahoma" pitchFamily="34" charset="0"/>
              <a:cs typeface="Tahoma" pitchFamily="34" charset="0"/>
            </a:rPr>
            <a:t>pengendalian</a:t>
          </a:r>
          <a:r>
            <a:rPr lang="id-ID" b="1" dirty="0">
              <a:latin typeface="Tahoma" pitchFamily="34" charset="0"/>
              <a:cs typeface="Tahoma" pitchFamily="34" charset="0"/>
            </a:rPr>
            <a:t> gratifikasi</a:t>
          </a:r>
          <a:r>
            <a:rPr lang="en-US" b="1" dirty="0">
              <a:latin typeface="Tahoma" pitchFamily="34" charset="0"/>
              <a:cs typeface="Tahoma" pitchFamily="34" charset="0"/>
            </a:rPr>
            <a:t> </a:t>
          </a:r>
          <a:r>
            <a:rPr lang="en-US" b="1" dirty="0" err="1">
              <a:latin typeface="Tahoma" pitchFamily="34" charset="0"/>
              <a:cs typeface="Tahoma" pitchFamily="34" charset="0"/>
            </a:rPr>
            <a:t>kepada</a:t>
          </a:r>
          <a:r>
            <a:rPr lang="en-US" b="1" dirty="0">
              <a:latin typeface="Tahoma" pitchFamily="34" charset="0"/>
              <a:cs typeface="Tahoma" pitchFamily="34" charset="0"/>
            </a:rPr>
            <a:t> internal </a:t>
          </a:r>
          <a:r>
            <a:rPr lang="en-US" b="1" dirty="0" err="1">
              <a:latin typeface="Tahoma" pitchFamily="34" charset="0"/>
              <a:cs typeface="Tahoma" pitchFamily="34" charset="0"/>
            </a:rPr>
            <a:t>instansi</a:t>
          </a:r>
          <a:r>
            <a:rPr lang="en-US" b="1" dirty="0">
              <a:latin typeface="Tahoma" pitchFamily="34" charset="0"/>
              <a:cs typeface="Tahoma" pitchFamily="34" charset="0"/>
            </a:rPr>
            <a:t>;</a:t>
          </a:r>
          <a:endParaRPr lang="en-ID" dirty="0"/>
        </a:p>
      </dgm:t>
    </dgm:pt>
    <dgm:pt modelId="{D78E598A-DFD3-4E4C-9C12-9C5BAA3C7625}" type="parTrans" cxnId="{0E1D5186-1AA7-40C2-9D8D-8577A4A00DF8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277DE49A-8ED1-413A-97AC-47FEDDCCFAD3}" type="sibTrans" cxnId="{0E1D5186-1AA7-40C2-9D8D-8577A4A00DF8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26546D40-13B4-4951-AC70-F0E5D5558F8B}">
      <dgm:prSet phldrT="[Text]"/>
      <dgm:spPr/>
      <dgm:t>
        <a:bodyPr/>
        <a:lstStyle/>
        <a:p>
          <a:pPr algn="just"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Char char="q"/>
          </a:pPr>
          <a:r>
            <a:rPr lang="id-ID" b="1" dirty="0">
              <a:latin typeface="Tahoma" pitchFamily="34" charset="0"/>
              <a:cs typeface="Tahoma" pitchFamily="34" charset="0"/>
            </a:rPr>
            <a:t>Memberikan konsultansi terkait pengendalian gratifikasi</a:t>
          </a:r>
          <a:endParaRPr lang="en-ID" dirty="0"/>
        </a:p>
      </dgm:t>
    </dgm:pt>
    <dgm:pt modelId="{57DE13AC-7B4D-4D84-A8F0-1953D60563E2}" type="parTrans" cxnId="{A63D33A2-EEDD-4CBA-AFCC-87B48823B251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78FFD426-A3FA-4DB5-AECD-18B223534151}" type="sibTrans" cxnId="{A63D33A2-EEDD-4CBA-AFCC-87B48823B251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7798F812-8D5B-4EF3-B1C8-A806E519810A}">
      <dgm:prSet phldrT="[Text]"/>
      <dgm:spPr/>
      <dgm:t>
        <a:bodyPr/>
        <a:lstStyle/>
        <a:p>
          <a:pPr algn="just"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Char char="q"/>
          </a:pPr>
          <a:r>
            <a:rPr lang="en-US" b="1">
              <a:latin typeface="Tahoma" pitchFamily="34" charset="0"/>
              <a:cs typeface="Tahoma" pitchFamily="34" charset="0"/>
            </a:rPr>
            <a:t>Menerima pelaporan &amp; </a:t>
          </a:r>
          <a:r>
            <a:rPr lang="id-ID" b="1">
              <a:latin typeface="Tahoma" pitchFamily="34" charset="0"/>
              <a:cs typeface="Tahoma" pitchFamily="34" charset="0"/>
            </a:rPr>
            <a:t>mem</a:t>
          </a:r>
          <a:r>
            <a:rPr lang="en-US" b="1">
              <a:latin typeface="Tahoma" pitchFamily="34" charset="0"/>
              <a:cs typeface="Tahoma" pitchFamily="34" charset="0"/>
            </a:rPr>
            <a:t>proses laporan penerimaan </a:t>
          </a:r>
          <a:r>
            <a:rPr lang="id-ID" b="1">
              <a:latin typeface="Tahoma" pitchFamily="34" charset="0"/>
              <a:cs typeface="Tahoma" pitchFamily="34" charset="0"/>
            </a:rPr>
            <a:t>gratifikasi</a:t>
          </a:r>
          <a:r>
            <a:rPr lang="en-US" b="1">
              <a:latin typeface="Tahoma" pitchFamily="34" charset="0"/>
              <a:cs typeface="Tahoma" pitchFamily="34" charset="0"/>
            </a:rPr>
            <a:t>;</a:t>
          </a:r>
          <a:endParaRPr lang="en-ID" dirty="0"/>
        </a:p>
      </dgm:t>
    </dgm:pt>
    <dgm:pt modelId="{D9B5211D-E90C-439A-8CF6-59A2E8960353}" type="parTrans" cxnId="{79D6EE34-039C-47BC-9B06-B57AC47937B7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3D233E16-C487-46D2-B06A-56A3F082B7F7}" type="sibTrans" cxnId="{79D6EE34-039C-47BC-9B06-B57AC47937B7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A867D2C3-9D3D-40A1-BBFB-EA440EC5D59D}">
      <dgm:prSet phldrT="[Text]"/>
      <dgm:spPr/>
      <dgm:t>
        <a:bodyPr/>
        <a:lstStyle/>
        <a:p>
          <a:pPr algn="just"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Char char="q"/>
          </a:pPr>
          <a:r>
            <a:rPr lang="id-ID" b="1">
              <a:latin typeface="Tahoma" pitchFamily="34" charset="0"/>
              <a:cs typeface="Tahoma" pitchFamily="34" charset="0"/>
            </a:rPr>
            <a:t>Melakukan koordinasi, konsultansi dengan KPK;</a:t>
          </a:r>
          <a:endParaRPr lang="en-ID" dirty="0"/>
        </a:p>
      </dgm:t>
    </dgm:pt>
    <dgm:pt modelId="{216B8257-41B9-4B24-A323-2886668FAD9C}" type="parTrans" cxnId="{BCE42574-1C57-47D0-AAF3-4427A793DDB7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D5E5041D-4CC9-4D3F-B3DD-4CEF7A89ED9C}" type="sibTrans" cxnId="{BCE42574-1C57-47D0-AAF3-4427A793DDB7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7BF74677-2390-495E-9B97-D9FC33ABB148}">
      <dgm:prSet/>
      <dgm:spPr/>
      <dgm:t>
        <a:bodyPr/>
        <a:lstStyle/>
        <a:p>
          <a:pPr algn="just"/>
          <a:r>
            <a:rPr lang="en-US" b="1">
              <a:latin typeface="Tahoma" pitchFamily="34" charset="0"/>
              <a:cs typeface="Tahoma" pitchFamily="34" charset="0"/>
            </a:rPr>
            <a:t>Me</a:t>
          </a:r>
          <a:r>
            <a:rPr lang="id-ID" b="1">
              <a:latin typeface="Tahoma" pitchFamily="34" charset="0"/>
              <a:cs typeface="Tahoma" pitchFamily="34" charset="0"/>
            </a:rPr>
            <a:t>laporkan perkembangan pengendalian gratifikasi kepada </a:t>
          </a:r>
          <a:r>
            <a:rPr lang="en-US" b="1">
              <a:latin typeface="Tahoma" pitchFamily="34" charset="0"/>
              <a:cs typeface="Tahoma" pitchFamily="34" charset="0"/>
            </a:rPr>
            <a:t>Pimpinan instansi</a:t>
          </a:r>
          <a:r>
            <a:rPr lang="id-ID" b="1">
              <a:latin typeface="Tahoma" pitchFamily="34" charset="0"/>
              <a:cs typeface="Tahoma" pitchFamily="34" charset="0"/>
            </a:rPr>
            <a:t>.</a:t>
          </a:r>
          <a:endParaRPr lang="en-US" b="1" dirty="0">
            <a:latin typeface="Tahoma" pitchFamily="34" charset="0"/>
            <a:cs typeface="Tahoma" pitchFamily="34" charset="0"/>
          </a:endParaRPr>
        </a:p>
      </dgm:t>
    </dgm:pt>
    <dgm:pt modelId="{9044DC75-409D-4CBE-9208-083F26FA170F}" type="parTrans" cxnId="{DD33F755-ECCE-4775-BBBC-456F432AE7C1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64D9C4FD-5079-442C-95FA-8E31419CC763}" type="sibTrans" cxnId="{DD33F755-ECCE-4775-BBBC-456F432AE7C1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B97328B6-5ECF-425D-9996-2CA94F55C116}">
      <dgm:prSet/>
      <dgm:spPr/>
      <dgm:t>
        <a:bodyPr/>
        <a:lstStyle/>
        <a:p>
          <a:pPr algn="l"/>
          <a:r>
            <a:rPr lang="en-US" b="1">
              <a:latin typeface="Tahoma" pitchFamily="34" charset="0"/>
              <a:cs typeface="Tahoma" pitchFamily="34" charset="0"/>
            </a:rPr>
            <a:t>Monitoring &amp; evaluasi atas pelaksanaan pengendalian </a:t>
          </a:r>
          <a:r>
            <a:rPr lang="id-ID" b="1">
              <a:latin typeface="Tahoma" pitchFamily="34" charset="0"/>
              <a:cs typeface="Tahoma" pitchFamily="34" charset="0"/>
            </a:rPr>
            <a:t>gratifikasi</a:t>
          </a:r>
          <a:r>
            <a:rPr lang="en-US" b="1">
              <a:latin typeface="Tahoma" pitchFamily="34" charset="0"/>
              <a:cs typeface="Tahoma" pitchFamily="34" charset="0"/>
            </a:rPr>
            <a:t>;</a:t>
          </a:r>
          <a:endParaRPr lang="en-US" b="1" dirty="0">
            <a:latin typeface="Tahoma" pitchFamily="34" charset="0"/>
            <a:cs typeface="Tahoma" pitchFamily="34" charset="0"/>
          </a:endParaRPr>
        </a:p>
      </dgm:t>
    </dgm:pt>
    <dgm:pt modelId="{9F113CCF-B87D-4F55-945A-3139188F0E08}" type="parTrans" cxnId="{187F2BDF-4748-4950-8B21-3935D6F07458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7644A962-9C59-4756-9963-B93A80475F1A}" type="sibTrans" cxnId="{187F2BDF-4748-4950-8B21-3935D6F07458}">
      <dgm:prSet/>
      <dgm:spPr/>
      <dgm:t>
        <a:bodyPr/>
        <a:lstStyle/>
        <a:p>
          <a:endParaRPr lang="en-ID">
            <a:solidFill>
              <a:schemeClr val="bg1"/>
            </a:solidFill>
          </a:endParaRPr>
        </a:p>
      </dgm:t>
    </dgm:pt>
    <dgm:pt modelId="{3ED9A7C8-574F-454F-B498-97AB55F2E746}" type="pres">
      <dgm:prSet presAssocID="{769A2E9F-C480-40EC-9EB6-5B13ED4B4DF0}" presName="Name0" presStyleCnt="0">
        <dgm:presLayoutVars>
          <dgm:chMax val="7"/>
          <dgm:chPref val="7"/>
          <dgm:dir/>
        </dgm:presLayoutVars>
      </dgm:prSet>
      <dgm:spPr/>
    </dgm:pt>
    <dgm:pt modelId="{0BB059F6-9F3D-491B-960C-33C55DB8B66D}" type="pres">
      <dgm:prSet presAssocID="{769A2E9F-C480-40EC-9EB6-5B13ED4B4DF0}" presName="Name1" presStyleCnt="0"/>
      <dgm:spPr/>
    </dgm:pt>
    <dgm:pt modelId="{7E63CD86-E586-4EF9-8D65-FDD86C5FE448}" type="pres">
      <dgm:prSet presAssocID="{769A2E9F-C480-40EC-9EB6-5B13ED4B4DF0}" presName="cycle" presStyleCnt="0"/>
      <dgm:spPr/>
    </dgm:pt>
    <dgm:pt modelId="{92AEC7A5-029F-4FD9-AEBA-461FD1B3BAED}" type="pres">
      <dgm:prSet presAssocID="{769A2E9F-C480-40EC-9EB6-5B13ED4B4DF0}" presName="srcNode" presStyleLbl="node1" presStyleIdx="0" presStyleCnt="7"/>
      <dgm:spPr/>
    </dgm:pt>
    <dgm:pt modelId="{80A5D398-23AE-4161-A3C6-7FA12F5ED301}" type="pres">
      <dgm:prSet presAssocID="{769A2E9F-C480-40EC-9EB6-5B13ED4B4DF0}" presName="conn" presStyleLbl="parChTrans1D2" presStyleIdx="0" presStyleCnt="1"/>
      <dgm:spPr/>
    </dgm:pt>
    <dgm:pt modelId="{C267261A-EE95-4D41-9365-F2E4AE865E27}" type="pres">
      <dgm:prSet presAssocID="{769A2E9F-C480-40EC-9EB6-5B13ED4B4DF0}" presName="extraNode" presStyleLbl="node1" presStyleIdx="0" presStyleCnt="7"/>
      <dgm:spPr/>
    </dgm:pt>
    <dgm:pt modelId="{1163D44D-D6F6-4C27-80A7-CEFACAFCF432}" type="pres">
      <dgm:prSet presAssocID="{769A2E9F-C480-40EC-9EB6-5B13ED4B4DF0}" presName="dstNode" presStyleLbl="node1" presStyleIdx="0" presStyleCnt="7"/>
      <dgm:spPr/>
    </dgm:pt>
    <dgm:pt modelId="{63A4BE4B-9E8B-42E7-86B5-483E39B3AE20}" type="pres">
      <dgm:prSet presAssocID="{B5D3EE21-A57B-4EF8-B277-F9A5117D8324}" presName="text_1" presStyleLbl="node1" presStyleIdx="0" presStyleCnt="7">
        <dgm:presLayoutVars>
          <dgm:bulletEnabled val="1"/>
        </dgm:presLayoutVars>
      </dgm:prSet>
      <dgm:spPr/>
    </dgm:pt>
    <dgm:pt modelId="{4C6405F2-2060-409D-BF12-675D183D151B}" type="pres">
      <dgm:prSet presAssocID="{B5D3EE21-A57B-4EF8-B277-F9A5117D8324}" presName="accent_1" presStyleCnt="0"/>
      <dgm:spPr/>
    </dgm:pt>
    <dgm:pt modelId="{3CB448F7-2CC7-4140-93F9-832845CA2217}" type="pres">
      <dgm:prSet presAssocID="{B5D3EE21-A57B-4EF8-B277-F9A5117D8324}" presName="accentRepeatNode" presStyleLbl="solidFgAcc1" presStyleIdx="0" presStyleCnt="7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</dgm:spPr>
    </dgm:pt>
    <dgm:pt modelId="{C6309A60-0D0E-48E1-A01F-45163A293670}" type="pres">
      <dgm:prSet presAssocID="{8E0E887A-1FC5-431F-B102-93ADEF9AB127}" presName="text_2" presStyleLbl="node1" presStyleIdx="1" presStyleCnt="7">
        <dgm:presLayoutVars>
          <dgm:bulletEnabled val="1"/>
        </dgm:presLayoutVars>
      </dgm:prSet>
      <dgm:spPr/>
    </dgm:pt>
    <dgm:pt modelId="{F9D6C517-38FA-4CCA-8331-B26BF7408366}" type="pres">
      <dgm:prSet presAssocID="{8E0E887A-1FC5-431F-B102-93ADEF9AB127}" presName="accent_2" presStyleCnt="0"/>
      <dgm:spPr/>
    </dgm:pt>
    <dgm:pt modelId="{7AB885A2-F132-44E4-ACA9-04DC66B705EC}" type="pres">
      <dgm:prSet presAssocID="{8E0E887A-1FC5-431F-B102-93ADEF9AB127}" presName="accentRepeatNode" presStyleLbl="solidFgAcc1" presStyleIdx="1" presStyleCnt="7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51CE3AEC-A74D-4ECF-839F-355FB6917023}" type="pres">
      <dgm:prSet presAssocID="{26546D40-13B4-4951-AC70-F0E5D5558F8B}" presName="text_3" presStyleLbl="node1" presStyleIdx="2" presStyleCnt="7">
        <dgm:presLayoutVars>
          <dgm:bulletEnabled val="1"/>
        </dgm:presLayoutVars>
      </dgm:prSet>
      <dgm:spPr/>
    </dgm:pt>
    <dgm:pt modelId="{27AF3427-91A6-43B5-8EEF-7EEDACAB047F}" type="pres">
      <dgm:prSet presAssocID="{26546D40-13B4-4951-AC70-F0E5D5558F8B}" presName="accent_3" presStyleCnt="0"/>
      <dgm:spPr/>
    </dgm:pt>
    <dgm:pt modelId="{B3AA0680-BF4B-4BB2-823C-3BA80085B94B}" type="pres">
      <dgm:prSet presAssocID="{26546D40-13B4-4951-AC70-F0E5D5558F8B}" presName="accentRepeatNode" presStyleLbl="solidFgAcc1" presStyleIdx="2" presStyleCnt="7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5B03C44-6CCF-493A-8732-5E45D43CB855}" type="pres">
      <dgm:prSet presAssocID="{7798F812-8D5B-4EF3-B1C8-A806E519810A}" presName="text_4" presStyleLbl="node1" presStyleIdx="3" presStyleCnt="7">
        <dgm:presLayoutVars>
          <dgm:bulletEnabled val="1"/>
        </dgm:presLayoutVars>
      </dgm:prSet>
      <dgm:spPr/>
    </dgm:pt>
    <dgm:pt modelId="{4B28D1DA-5C59-48E0-A151-10B3F2272FF2}" type="pres">
      <dgm:prSet presAssocID="{7798F812-8D5B-4EF3-B1C8-A806E519810A}" presName="accent_4" presStyleCnt="0"/>
      <dgm:spPr/>
    </dgm:pt>
    <dgm:pt modelId="{D5499792-B6EB-41E8-8735-B06B93767252}" type="pres">
      <dgm:prSet presAssocID="{7798F812-8D5B-4EF3-B1C8-A806E519810A}" presName="accentRepeatNode" presStyleLbl="solidFgAcc1" presStyleIdx="3" presStyleCnt="7"/>
      <dgm:spPr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3EB9A4E-01B4-4AC1-9145-38FBFAE71402}" type="pres">
      <dgm:prSet presAssocID="{A867D2C3-9D3D-40A1-BBFB-EA440EC5D59D}" presName="text_5" presStyleLbl="node1" presStyleIdx="4" presStyleCnt="7">
        <dgm:presLayoutVars>
          <dgm:bulletEnabled val="1"/>
        </dgm:presLayoutVars>
      </dgm:prSet>
      <dgm:spPr/>
    </dgm:pt>
    <dgm:pt modelId="{5E7B3F3B-5741-4D0E-A988-F5B4980956C0}" type="pres">
      <dgm:prSet presAssocID="{A867D2C3-9D3D-40A1-BBFB-EA440EC5D59D}" presName="accent_5" presStyleCnt="0"/>
      <dgm:spPr/>
    </dgm:pt>
    <dgm:pt modelId="{47D6CFB2-10F1-44B3-8FCF-E3D3CD378B1D}" type="pres">
      <dgm:prSet presAssocID="{A867D2C3-9D3D-40A1-BBFB-EA440EC5D59D}" presName="accentRepeatNode" presStyleLbl="solidFgAcc1" presStyleIdx="4" presStyleCnt="7"/>
      <dgm:spPr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F951ABF-4C1B-4ED8-8915-C5BCA6D98150}" type="pres">
      <dgm:prSet presAssocID="{7BF74677-2390-495E-9B97-D9FC33ABB148}" presName="text_6" presStyleLbl="node1" presStyleIdx="5" presStyleCnt="7">
        <dgm:presLayoutVars>
          <dgm:bulletEnabled val="1"/>
        </dgm:presLayoutVars>
      </dgm:prSet>
      <dgm:spPr/>
    </dgm:pt>
    <dgm:pt modelId="{9582B00E-A24E-49E2-8D63-45082078476F}" type="pres">
      <dgm:prSet presAssocID="{7BF74677-2390-495E-9B97-D9FC33ABB148}" presName="accent_6" presStyleCnt="0"/>
      <dgm:spPr/>
    </dgm:pt>
    <dgm:pt modelId="{9FDD814A-4867-4B34-AEE9-0031718FC00F}" type="pres">
      <dgm:prSet presAssocID="{7BF74677-2390-495E-9B97-D9FC33ABB148}" presName="accentRepeatNode" presStyleLbl="solidFgAcc1" presStyleIdx="5" presStyleCnt="7"/>
      <dgm:spPr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4EA446B-32D3-4A36-9B10-4E0ED6CCEA00}" type="pres">
      <dgm:prSet presAssocID="{B97328B6-5ECF-425D-9996-2CA94F55C116}" presName="text_7" presStyleLbl="node1" presStyleIdx="6" presStyleCnt="7">
        <dgm:presLayoutVars>
          <dgm:bulletEnabled val="1"/>
        </dgm:presLayoutVars>
      </dgm:prSet>
      <dgm:spPr/>
    </dgm:pt>
    <dgm:pt modelId="{2FB7BD86-FCB6-4E05-83CC-F2D5C8909D5C}" type="pres">
      <dgm:prSet presAssocID="{B97328B6-5ECF-425D-9996-2CA94F55C116}" presName="accent_7" presStyleCnt="0"/>
      <dgm:spPr/>
    </dgm:pt>
    <dgm:pt modelId="{5A1B28E4-A0F3-4749-B260-C4D3A4D64EBB}" type="pres">
      <dgm:prSet presAssocID="{B97328B6-5ECF-425D-9996-2CA94F55C116}" presName="accentRepeatNode" presStyleLbl="solidFgAcc1" presStyleIdx="6" presStyleCnt="7"/>
      <dgm:spPr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</dgm:ptLst>
  <dgm:cxnLst>
    <dgm:cxn modelId="{53F8E726-FB01-4B30-ACF9-316662A9A4D1}" type="presOf" srcId="{B5D3EE21-A57B-4EF8-B277-F9A5117D8324}" destId="{63A4BE4B-9E8B-42E7-86B5-483E39B3AE20}" srcOrd="0" destOrd="0" presId="urn:microsoft.com/office/officeart/2008/layout/VerticalCurvedList"/>
    <dgm:cxn modelId="{79D6EE34-039C-47BC-9B06-B57AC47937B7}" srcId="{769A2E9F-C480-40EC-9EB6-5B13ED4B4DF0}" destId="{7798F812-8D5B-4EF3-B1C8-A806E519810A}" srcOrd="3" destOrd="0" parTransId="{D9B5211D-E90C-439A-8CF6-59A2E8960353}" sibTransId="{3D233E16-C487-46D2-B06A-56A3F082B7F7}"/>
    <dgm:cxn modelId="{86CA7A3E-C879-4DBF-BB16-D3E1C5C0F9EA}" type="presOf" srcId="{7BF74677-2390-495E-9B97-D9FC33ABB148}" destId="{BF951ABF-4C1B-4ED8-8915-C5BCA6D98150}" srcOrd="0" destOrd="0" presId="urn:microsoft.com/office/officeart/2008/layout/VerticalCurvedList"/>
    <dgm:cxn modelId="{624FBB45-2564-4D87-AB85-7DDD4A7406FF}" type="presOf" srcId="{CCC941A7-0428-4045-8589-A761D0CF2045}" destId="{80A5D398-23AE-4161-A3C6-7FA12F5ED301}" srcOrd="0" destOrd="0" presId="urn:microsoft.com/office/officeart/2008/layout/VerticalCurvedList"/>
    <dgm:cxn modelId="{BCE42574-1C57-47D0-AAF3-4427A793DDB7}" srcId="{769A2E9F-C480-40EC-9EB6-5B13ED4B4DF0}" destId="{A867D2C3-9D3D-40A1-BBFB-EA440EC5D59D}" srcOrd="4" destOrd="0" parTransId="{216B8257-41B9-4B24-A323-2886668FAD9C}" sibTransId="{D5E5041D-4CC9-4D3F-B3DD-4CEF7A89ED9C}"/>
    <dgm:cxn modelId="{DD33F755-ECCE-4775-BBBC-456F432AE7C1}" srcId="{769A2E9F-C480-40EC-9EB6-5B13ED4B4DF0}" destId="{7BF74677-2390-495E-9B97-D9FC33ABB148}" srcOrd="5" destOrd="0" parTransId="{9044DC75-409D-4CBE-9208-083F26FA170F}" sibTransId="{64D9C4FD-5079-442C-95FA-8E31419CC763}"/>
    <dgm:cxn modelId="{3912835A-53CF-4EEB-93C7-F4B05E6D0A5C}" type="presOf" srcId="{B97328B6-5ECF-425D-9996-2CA94F55C116}" destId="{04EA446B-32D3-4A36-9B10-4E0ED6CCEA00}" srcOrd="0" destOrd="0" presId="urn:microsoft.com/office/officeart/2008/layout/VerticalCurvedList"/>
    <dgm:cxn modelId="{0E1D5186-1AA7-40C2-9D8D-8577A4A00DF8}" srcId="{769A2E9F-C480-40EC-9EB6-5B13ED4B4DF0}" destId="{8E0E887A-1FC5-431F-B102-93ADEF9AB127}" srcOrd="1" destOrd="0" parTransId="{D78E598A-DFD3-4E4C-9C12-9C5BAA3C7625}" sibTransId="{277DE49A-8ED1-413A-97AC-47FEDDCCFAD3}"/>
    <dgm:cxn modelId="{A63D33A2-EEDD-4CBA-AFCC-87B48823B251}" srcId="{769A2E9F-C480-40EC-9EB6-5B13ED4B4DF0}" destId="{26546D40-13B4-4951-AC70-F0E5D5558F8B}" srcOrd="2" destOrd="0" parTransId="{57DE13AC-7B4D-4D84-A8F0-1953D60563E2}" sibTransId="{78FFD426-A3FA-4DB5-AECD-18B223534151}"/>
    <dgm:cxn modelId="{FCAA99A3-3DB3-44D6-9582-28F1BC7AA89C}" srcId="{769A2E9F-C480-40EC-9EB6-5B13ED4B4DF0}" destId="{B5D3EE21-A57B-4EF8-B277-F9A5117D8324}" srcOrd="0" destOrd="0" parTransId="{6857AAB5-662F-4C4A-BB11-64D5B514F6A2}" sibTransId="{CCC941A7-0428-4045-8589-A761D0CF2045}"/>
    <dgm:cxn modelId="{F2B7DCAD-811E-4389-BD68-0B74CE1F5213}" type="presOf" srcId="{A867D2C3-9D3D-40A1-BBFB-EA440EC5D59D}" destId="{13EB9A4E-01B4-4AC1-9145-38FBFAE71402}" srcOrd="0" destOrd="0" presId="urn:microsoft.com/office/officeart/2008/layout/VerticalCurvedList"/>
    <dgm:cxn modelId="{3FB318D0-CFF2-45F8-A328-190CB634645F}" type="presOf" srcId="{769A2E9F-C480-40EC-9EB6-5B13ED4B4DF0}" destId="{3ED9A7C8-574F-454F-B498-97AB55F2E746}" srcOrd="0" destOrd="0" presId="urn:microsoft.com/office/officeart/2008/layout/VerticalCurvedList"/>
    <dgm:cxn modelId="{8B06ECD9-4FB3-4C84-AE30-E3AC4F2B7207}" type="presOf" srcId="{7798F812-8D5B-4EF3-B1C8-A806E519810A}" destId="{15B03C44-6CCF-493A-8732-5E45D43CB855}" srcOrd="0" destOrd="0" presId="urn:microsoft.com/office/officeart/2008/layout/VerticalCurvedList"/>
    <dgm:cxn modelId="{187F2BDF-4748-4950-8B21-3935D6F07458}" srcId="{769A2E9F-C480-40EC-9EB6-5B13ED4B4DF0}" destId="{B97328B6-5ECF-425D-9996-2CA94F55C116}" srcOrd="6" destOrd="0" parTransId="{9F113CCF-B87D-4F55-945A-3139188F0E08}" sibTransId="{7644A962-9C59-4756-9963-B93A80475F1A}"/>
    <dgm:cxn modelId="{6BBCB5E8-BC7E-41FE-84FE-7B79DB448656}" type="presOf" srcId="{8E0E887A-1FC5-431F-B102-93ADEF9AB127}" destId="{C6309A60-0D0E-48E1-A01F-45163A293670}" srcOrd="0" destOrd="0" presId="urn:microsoft.com/office/officeart/2008/layout/VerticalCurvedList"/>
    <dgm:cxn modelId="{F0928AFF-7713-445A-9037-611F86C923DB}" type="presOf" srcId="{26546D40-13B4-4951-AC70-F0E5D5558F8B}" destId="{51CE3AEC-A74D-4ECF-839F-355FB6917023}" srcOrd="0" destOrd="0" presId="urn:microsoft.com/office/officeart/2008/layout/VerticalCurvedList"/>
    <dgm:cxn modelId="{35BE2BB7-5DD8-47A2-8364-6587AF34EC37}" type="presParOf" srcId="{3ED9A7C8-574F-454F-B498-97AB55F2E746}" destId="{0BB059F6-9F3D-491B-960C-33C55DB8B66D}" srcOrd="0" destOrd="0" presId="urn:microsoft.com/office/officeart/2008/layout/VerticalCurvedList"/>
    <dgm:cxn modelId="{6867ED00-30BE-457E-9AE5-493A4C70049E}" type="presParOf" srcId="{0BB059F6-9F3D-491B-960C-33C55DB8B66D}" destId="{7E63CD86-E586-4EF9-8D65-FDD86C5FE448}" srcOrd="0" destOrd="0" presId="urn:microsoft.com/office/officeart/2008/layout/VerticalCurvedList"/>
    <dgm:cxn modelId="{2EA69E9E-CCF6-481D-B01A-292950E6726F}" type="presParOf" srcId="{7E63CD86-E586-4EF9-8D65-FDD86C5FE448}" destId="{92AEC7A5-029F-4FD9-AEBA-461FD1B3BAED}" srcOrd="0" destOrd="0" presId="urn:microsoft.com/office/officeart/2008/layout/VerticalCurvedList"/>
    <dgm:cxn modelId="{E88B5964-980A-4085-A505-56C89CBE7DE2}" type="presParOf" srcId="{7E63CD86-E586-4EF9-8D65-FDD86C5FE448}" destId="{80A5D398-23AE-4161-A3C6-7FA12F5ED301}" srcOrd="1" destOrd="0" presId="urn:microsoft.com/office/officeart/2008/layout/VerticalCurvedList"/>
    <dgm:cxn modelId="{5C5049F6-AA9F-496B-BED0-DA9C1043580B}" type="presParOf" srcId="{7E63CD86-E586-4EF9-8D65-FDD86C5FE448}" destId="{C267261A-EE95-4D41-9365-F2E4AE865E27}" srcOrd="2" destOrd="0" presId="urn:microsoft.com/office/officeart/2008/layout/VerticalCurvedList"/>
    <dgm:cxn modelId="{89DF5397-1EFB-48F4-9FBC-87BBFB9A3690}" type="presParOf" srcId="{7E63CD86-E586-4EF9-8D65-FDD86C5FE448}" destId="{1163D44D-D6F6-4C27-80A7-CEFACAFCF432}" srcOrd="3" destOrd="0" presId="urn:microsoft.com/office/officeart/2008/layout/VerticalCurvedList"/>
    <dgm:cxn modelId="{36C1A3B7-141C-4F07-A4E3-BBBFBF3E16BA}" type="presParOf" srcId="{0BB059F6-9F3D-491B-960C-33C55DB8B66D}" destId="{63A4BE4B-9E8B-42E7-86B5-483E39B3AE20}" srcOrd="1" destOrd="0" presId="urn:microsoft.com/office/officeart/2008/layout/VerticalCurvedList"/>
    <dgm:cxn modelId="{84A55C52-427F-4371-87F9-04D30AB10416}" type="presParOf" srcId="{0BB059F6-9F3D-491B-960C-33C55DB8B66D}" destId="{4C6405F2-2060-409D-BF12-675D183D151B}" srcOrd="2" destOrd="0" presId="urn:microsoft.com/office/officeart/2008/layout/VerticalCurvedList"/>
    <dgm:cxn modelId="{FB58CAA0-7965-4A4B-B338-0BFBA93E17FF}" type="presParOf" srcId="{4C6405F2-2060-409D-BF12-675D183D151B}" destId="{3CB448F7-2CC7-4140-93F9-832845CA2217}" srcOrd="0" destOrd="0" presId="urn:microsoft.com/office/officeart/2008/layout/VerticalCurvedList"/>
    <dgm:cxn modelId="{16C67EDC-D876-4A27-B985-66F992F04722}" type="presParOf" srcId="{0BB059F6-9F3D-491B-960C-33C55DB8B66D}" destId="{C6309A60-0D0E-48E1-A01F-45163A293670}" srcOrd="3" destOrd="0" presId="urn:microsoft.com/office/officeart/2008/layout/VerticalCurvedList"/>
    <dgm:cxn modelId="{33B0EFE8-3FA3-411F-8D10-61C431609001}" type="presParOf" srcId="{0BB059F6-9F3D-491B-960C-33C55DB8B66D}" destId="{F9D6C517-38FA-4CCA-8331-B26BF7408366}" srcOrd="4" destOrd="0" presId="urn:microsoft.com/office/officeart/2008/layout/VerticalCurvedList"/>
    <dgm:cxn modelId="{2E29685D-3EF6-488A-BD84-527BB06CC123}" type="presParOf" srcId="{F9D6C517-38FA-4CCA-8331-B26BF7408366}" destId="{7AB885A2-F132-44E4-ACA9-04DC66B705EC}" srcOrd="0" destOrd="0" presId="urn:microsoft.com/office/officeart/2008/layout/VerticalCurvedList"/>
    <dgm:cxn modelId="{64F38D7E-7588-46E2-BFFB-F6CF986A8A79}" type="presParOf" srcId="{0BB059F6-9F3D-491B-960C-33C55DB8B66D}" destId="{51CE3AEC-A74D-4ECF-839F-355FB6917023}" srcOrd="5" destOrd="0" presId="urn:microsoft.com/office/officeart/2008/layout/VerticalCurvedList"/>
    <dgm:cxn modelId="{8A699432-DB4C-4976-9C5A-00B5FA1451AF}" type="presParOf" srcId="{0BB059F6-9F3D-491B-960C-33C55DB8B66D}" destId="{27AF3427-91A6-43B5-8EEF-7EEDACAB047F}" srcOrd="6" destOrd="0" presId="urn:microsoft.com/office/officeart/2008/layout/VerticalCurvedList"/>
    <dgm:cxn modelId="{2221A87F-B3C5-45C9-8D71-2F818EB3F0C7}" type="presParOf" srcId="{27AF3427-91A6-43B5-8EEF-7EEDACAB047F}" destId="{B3AA0680-BF4B-4BB2-823C-3BA80085B94B}" srcOrd="0" destOrd="0" presId="urn:microsoft.com/office/officeart/2008/layout/VerticalCurvedList"/>
    <dgm:cxn modelId="{824926F9-A0DE-44AF-A3D4-279A43031013}" type="presParOf" srcId="{0BB059F6-9F3D-491B-960C-33C55DB8B66D}" destId="{15B03C44-6CCF-493A-8732-5E45D43CB855}" srcOrd="7" destOrd="0" presId="urn:microsoft.com/office/officeart/2008/layout/VerticalCurvedList"/>
    <dgm:cxn modelId="{70C3D9DD-3CF6-44AD-878E-DEE9B00CFE3D}" type="presParOf" srcId="{0BB059F6-9F3D-491B-960C-33C55DB8B66D}" destId="{4B28D1DA-5C59-48E0-A151-10B3F2272FF2}" srcOrd="8" destOrd="0" presId="urn:microsoft.com/office/officeart/2008/layout/VerticalCurvedList"/>
    <dgm:cxn modelId="{D81EB6F7-C9AF-415D-86A6-4F50E299A244}" type="presParOf" srcId="{4B28D1DA-5C59-48E0-A151-10B3F2272FF2}" destId="{D5499792-B6EB-41E8-8735-B06B93767252}" srcOrd="0" destOrd="0" presId="urn:microsoft.com/office/officeart/2008/layout/VerticalCurvedList"/>
    <dgm:cxn modelId="{5E732FDB-5D1D-4888-9B87-EA9723C13F90}" type="presParOf" srcId="{0BB059F6-9F3D-491B-960C-33C55DB8B66D}" destId="{13EB9A4E-01B4-4AC1-9145-38FBFAE71402}" srcOrd="9" destOrd="0" presId="urn:microsoft.com/office/officeart/2008/layout/VerticalCurvedList"/>
    <dgm:cxn modelId="{885319A0-094A-46B8-8E26-A3E17877C494}" type="presParOf" srcId="{0BB059F6-9F3D-491B-960C-33C55DB8B66D}" destId="{5E7B3F3B-5741-4D0E-A988-F5B4980956C0}" srcOrd="10" destOrd="0" presId="urn:microsoft.com/office/officeart/2008/layout/VerticalCurvedList"/>
    <dgm:cxn modelId="{F0B09AC3-1F8D-4E56-ACE5-8FFA18D71567}" type="presParOf" srcId="{5E7B3F3B-5741-4D0E-A988-F5B4980956C0}" destId="{47D6CFB2-10F1-44B3-8FCF-E3D3CD378B1D}" srcOrd="0" destOrd="0" presId="urn:microsoft.com/office/officeart/2008/layout/VerticalCurvedList"/>
    <dgm:cxn modelId="{63D27578-6ECD-4EE7-820C-763C9D8173B5}" type="presParOf" srcId="{0BB059F6-9F3D-491B-960C-33C55DB8B66D}" destId="{BF951ABF-4C1B-4ED8-8915-C5BCA6D98150}" srcOrd="11" destOrd="0" presId="urn:microsoft.com/office/officeart/2008/layout/VerticalCurvedList"/>
    <dgm:cxn modelId="{1ECC0A13-47C1-4D10-84BA-526B557AC7E9}" type="presParOf" srcId="{0BB059F6-9F3D-491B-960C-33C55DB8B66D}" destId="{9582B00E-A24E-49E2-8D63-45082078476F}" srcOrd="12" destOrd="0" presId="urn:microsoft.com/office/officeart/2008/layout/VerticalCurvedList"/>
    <dgm:cxn modelId="{E1361C90-4D2B-41CD-AE24-9F949FDE7B88}" type="presParOf" srcId="{9582B00E-A24E-49E2-8D63-45082078476F}" destId="{9FDD814A-4867-4B34-AEE9-0031718FC00F}" srcOrd="0" destOrd="0" presId="urn:microsoft.com/office/officeart/2008/layout/VerticalCurvedList"/>
    <dgm:cxn modelId="{C202BB28-1409-42C7-B052-5216D7B38555}" type="presParOf" srcId="{0BB059F6-9F3D-491B-960C-33C55DB8B66D}" destId="{04EA446B-32D3-4A36-9B10-4E0ED6CCEA00}" srcOrd="13" destOrd="0" presId="urn:microsoft.com/office/officeart/2008/layout/VerticalCurvedList"/>
    <dgm:cxn modelId="{9F4CC538-CA87-4713-8B69-3400DBC160F4}" type="presParOf" srcId="{0BB059F6-9F3D-491B-960C-33C55DB8B66D}" destId="{2FB7BD86-FCB6-4E05-83CC-F2D5C8909D5C}" srcOrd="14" destOrd="0" presId="urn:microsoft.com/office/officeart/2008/layout/VerticalCurvedList"/>
    <dgm:cxn modelId="{A50A9946-7C35-42A2-922D-9E8339781A18}" type="presParOf" srcId="{2FB7BD86-FCB6-4E05-83CC-F2D5C8909D5C}" destId="{5A1B28E4-A0F3-4749-B260-C4D3A4D64EB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32C872-A5E7-4093-9B68-0849F935A97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3CC27681-BB16-4A84-9DAF-C641FD597E86}">
      <dgm:prSet phldrT="[Text]" custT="1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sz="2400" b="1" dirty="0">
              <a:solidFill>
                <a:srgbClr val="FF0000"/>
              </a:solidFill>
            </a:rPr>
            <a:t>Uang /setara Uang </a:t>
          </a:r>
          <a:r>
            <a:rPr lang="id-ID" sz="2000" dirty="0">
              <a:solidFill>
                <a:prstClr val="white"/>
              </a:solidFill>
            </a:rPr>
            <a:t>/</a:t>
          </a:r>
        </a:p>
        <a:p>
          <a:pPr>
            <a:buFont typeface="Times New Roman" pitchFamily="16" charset="0"/>
            <a:buNone/>
          </a:pPr>
          <a:r>
            <a:rPr lang="id-ID" sz="2000" dirty="0">
              <a:solidFill>
                <a:prstClr val="white"/>
              </a:solidFill>
            </a:rPr>
            <a:t>setara Uang</a:t>
          </a:r>
          <a:endParaRPr lang="en-ID" sz="2000" dirty="0"/>
        </a:p>
      </dgm:t>
    </dgm:pt>
    <dgm:pt modelId="{D18FC502-002D-4636-B0E8-07CA3B1584AF}" type="parTrans" cxnId="{854E03BD-DD49-4D02-956B-9106E1FBD81C}">
      <dgm:prSet/>
      <dgm:spPr/>
      <dgm:t>
        <a:bodyPr/>
        <a:lstStyle/>
        <a:p>
          <a:endParaRPr lang="en-ID"/>
        </a:p>
      </dgm:t>
    </dgm:pt>
    <dgm:pt modelId="{CE140A80-A322-4350-BE79-A04CA452630D}" type="sibTrans" cxnId="{854E03BD-DD49-4D02-956B-9106E1FBD81C}">
      <dgm:prSet/>
      <dgm:spPr/>
      <dgm:t>
        <a:bodyPr/>
        <a:lstStyle/>
        <a:p>
          <a:endParaRPr lang="en-ID"/>
        </a:p>
      </dgm:t>
    </dgm:pt>
    <dgm:pt modelId="{7AFC2727-DE13-47EA-8490-C8D437410A83}">
      <dgm:prSet phldrT="[Text]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b="1" dirty="0">
              <a:solidFill>
                <a:srgbClr val="FF0000"/>
              </a:solidFill>
            </a:rPr>
            <a:t>Pinjaman tanpa Bunga</a:t>
          </a:r>
          <a:endParaRPr lang="en-ID" b="1" dirty="0">
            <a:solidFill>
              <a:srgbClr val="FF0000"/>
            </a:solidFill>
          </a:endParaRPr>
        </a:p>
      </dgm:t>
    </dgm:pt>
    <dgm:pt modelId="{B151D29E-2670-434D-96EF-C88F52CE7D50}" type="parTrans" cxnId="{E14AD6C3-A16D-46A7-9C5E-9B1E7E646FAF}">
      <dgm:prSet/>
      <dgm:spPr/>
      <dgm:t>
        <a:bodyPr/>
        <a:lstStyle/>
        <a:p>
          <a:endParaRPr lang="en-ID"/>
        </a:p>
      </dgm:t>
    </dgm:pt>
    <dgm:pt modelId="{D0F49E04-DD21-423D-B4B6-CA6E54211E69}" type="sibTrans" cxnId="{E14AD6C3-A16D-46A7-9C5E-9B1E7E646FAF}">
      <dgm:prSet/>
      <dgm:spPr/>
      <dgm:t>
        <a:bodyPr/>
        <a:lstStyle/>
        <a:p>
          <a:endParaRPr lang="en-ID"/>
        </a:p>
      </dgm:t>
    </dgm:pt>
    <dgm:pt modelId="{4FDAA5AA-B2E4-4CEB-9E9C-8B22D65C783F}">
      <dgm:prSet phldrT="[Text]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b="1" dirty="0">
              <a:solidFill>
                <a:srgbClr val="FF0000"/>
              </a:solidFill>
            </a:rPr>
            <a:t>Komisi</a:t>
          </a:r>
          <a:endParaRPr lang="en-ID" b="1" dirty="0"/>
        </a:p>
      </dgm:t>
    </dgm:pt>
    <dgm:pt modelId="{C263250B-9BA6-4092-B91B-1850823461FD}" type="parTrans" cxnId="{E2B175A8-7129-4801-B6C8-53B5FD77FEB2}">
      <dgm:prSet/>
      <dgm:spPr/>
      <dgm:t>
        <a:bodyPr/>
        <a:lstStyle/>
        <a:p>
          <a:endParaRPr lang="en-ID"/>
        </a:p>
      </dgm:t>
    </dgm:pt>
    <dgm:pt modelId="{B5FC4B78-4CBF-4638-94F2-959D159C5A4D}" type="sibTrans" cxnId="{E2B175A8-7129-4801-B6C8-53B5FD77FEB2}">
      <dgm:prSet/>
      <dgm:spPr/>
      <dgm:t>
        <a:bodyPr/>
        <a:lstStyle/>
        <a:p>
          <a:endParaRPr lang="en-ID"/>
        </a:p>
      </dgm:t>
    </dgm:pt>
    <dgm:pt modelId="{D847ABD0-02CB-4EDB-BBE4-150C06F86BC2}">
      <dgm:prSet phldrT="[Text]"/>
      <dgm:spPr/>
      <dgm:t>
        <a:bodyPr/>
        <a:lstStyle/>
        <a:p>
          <a:pPr>
            <a:buFont typeface="Times New Roman" pitchFamily="16" charset="0"/>
            <a:buNone/>
          </a:pPr>
          <a:r>
            <a:rPr lang="en-US" b="1" dirty="0" err="1">
              <a:solidFill>
                <a:srgbClr val="FF0000"/>
              </a:solidFill>
            </a:rPr>
            <a:t>Barang</a:t>
          </a:r>
          <a:r>
            <a:rPr lang="id-ID" b="1" dirty="0">
              <a:solidFill>
                <a:prstClr val="white"/>
              </a:solidFill>
            </a:rPr>
            <a:t>ng /</a:t>
          </a:r>
        </a:p>
        <a:p>
          <a:pPr>
            <a:buFont typeface="Times New Roman" pitchFamily="16" charset="0"/>
            <a:buNone/>
          </a:pPr>
          <a:r>
            <a:rPr lang="id-ID" b="1" dirty="0">
              <a:solidFill>
                <a:prstClr val="white"/>
              </a:solidFill>
            </a:rPr>
            <a:t>setara Uang</a:t>
          </a:r>
          <a:endParaRPr lang="en-ID" b="1" dirty="0"/>
        </a:p>
      </dgm:t>
    </dgm:pt>
    <dgm:pt modelId="{6FB16ADE-3A43-4F7F-947B-49C54BDE30B6}" type="parTrans" cxnId="{F0B07054-59BD-4676-A06F-EAB3546AE94A}">
      <dgm:prSet/>
      <dgm:spPr/>
      <dgm:t>
        <a:bodyPr/>
        <a:lstStyle/>
        <a:p>
          <a:endParaRPr lang="en-ID"/>
        </a:p>
      </dgm:t>
    </dgm:pt>
    <dgm:pt modelId="{1F9D3BA1-4938-41D5-A5AD-57F587913ED6}" type="sibTrans" cxnId="{F0B07054-59BD-4676-A06F-EAB3546AE94A}">
      <dgm:prSet/>
      <dgm:spPr/>
      <dgm:t>
        <a:bodyPr/>
        <a:lstStyle/>
        <a:p>
          <a:endParaRPr lang="en-ID"/>
        </a:p>
      </dgm:t>
    </dgm:pt>
    <dgm:pt modelId="{1C63C40B-9E51-4E22-BCD0-D6C25464EABF}">
      <dgm:prSet phldrT="[Text]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b="1" dirty="0">
              <a:solidFill>
                <a:srgbClr val="FF0000"/>
              </a:solidFill>
            </a:rPr>
            <a:t>Rabat/Diskon </a:t>
          </a:r>
          <a:r>
            <a:rPr lang="id-ID" b="1" dirty="0">
              <a:solidFill>
                <a:prstClr val="white"/>
              </a:solidFill>
            </a:rPr>
            <a:t>/</a:t>
          </a:r>
        </a:p>
        <a:p>
          <a:pPr>
            <a:buFont typeface="Times New Roman" pitchFamily="16" charset="0"/>
            <a:buNone/>
          </a:pPr>
          <a:r>
            <a:rPr lang="id-ID" b="1" dirty="0">
              <a:solidFill>
                <a:prstClr val="white"/>
              </a:solidFill>
            </a:rPr>
            <a:t>setara Uang</a:t>
          </a:r>
          <a:endParaRPr lang="en-ID" b="1" dirty="0"/>
        </a:p>
      </dgm:t>
    </dgm:pt>
    <dgm:pt modelId="{FF27F772-8E74-439A-B03F-FB7DC0C74D24}" type="parTrans" cxnId="{56D4D2A6-D247-41BC-BA86-5F7C28FBC7AF}">
      <dgm:prSet/>
      <dgm:spPr/>
      <dgm:t>
        <a:bodyPr/>
        <a:lstStyle/>
        <a:p>
          <a:endParaRPr lang="en-ID"/>
        </a:p>
      </dgm:t>
    </dgm:pt>
    <dgm:pt modelId="{FE0EFCC1-EFEC-44D3-A8A1-3E1660FB2204}" type="sibTrans" cxnId="{56D4D2A6-D247-41BC-BA86-5F7C28FBC7AF}">
      <dgm:prSet/>
      <dgm:spPr/>
      <dgm:t>
        <a:bodyPr/>
        <a:lstStyle/>
        <a:p>
          <a:endParaRPr lang="en-ID"/>
        </a:p>
      </dgm:t>
    </dgm:pt>
    <dgm:pt modelId="{D5C82F19-5046-4A2D-ACA9-3159BFB8182B}">
      <dgm:prSet phldrT="[Text]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b="1" dirty="0">
              <a:solidFill>
                <a:srgbClr val="FF0000"/>
              </a:solidFill>
            </a:rPr>
            <a:t>Pengobatan Cuma2</a:t>
          </a:r>
          <a:endParaRPr lang="en-ID" b="1" dirty="0"/>
        </a:p>
      </dgm:t>
    </dgm:pt>
    <dgm:pt modelId="{BBDF42FC-528E-473D-A82E-17E713F0ED38}" type="parTrans" cxnId="{20F6E455-8B4A-47B2-8557-CD162C32A23F}">
      <dgm:prSet/>
      <dgm:spPr/>
      <dgm:t>
        <a:bodyPr/>
        <a:lstStyle/>
        <a:p>
          <a:endParaRPr lang="en-ID"/>
        </a:p>
      </dgm:t>
    </dgm:pt>
    <dgm:pt modelId="{39AFB307-CAD7-4629-B507-0FEB5F451776}" type="sibTrans" cxnId="{20F6E455-8B4A-47B2-8557-CD162C32A23F}">
      <dgm:prSet/>
      <dgm:spPr/>
      <dgm:t>
        <a:bodyPr/>
        <a:lstStyle/>
        <a:p>
          <a:endParaRPr lang="en-ID"/>
        </a:p>
      </dgm:t>
    </dgm:pt>
    <dgm:pt modelId="{6B51EA52-844E-4F2F-AD83-6CB57AE3F05D}">
      <dgm:prSet phldrT="[Text]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b="1" dirty="0">
              <a:solidFill>
                <a:srgbClr val="FF0000"/>
              </a:solidFill>
            </a:rPr>
            <a:t>Tiket Perjalanan </a:t>
          </a:r>
          <a:endParaRPr lang="en-ID" b="1" dirty="0">
            <a:solidFill>
              <a:srgbClr val="FF0000"/>
            </a:solidFill>
          </a:endParaRPr>
        </a:p>
      </dgm:t>
    </dgm:pt>
    <dgm:pt modelId="{4615D7BA-E5BE-4517-9542-65A4D102F560}" type="parTrans" cxnId="{6A39E11D-3D73-46CE-825C-15C34DBD99F4}">
      <dgm:prSet/>
      <dgm:spPr/>
      <dgm:t>
        <a:bodyPr/>
        <a:lstStyle/>
        <a:p>
          <a:endParaRPr lang="en-ID"/>
        </a:p>
      </dgm:t>
    </dgm:pt>
    <dgm:pt modelId="{60FDA90D-D262-4DDE-A91C-2DB1202338B5}" type="sibTrans" cxnId="{6A39E11D-3D73-46CE-825C-15C34DBD99F4}">
      <dgm:prSet/>
      <dgm:spPr/>
      <dgm:t>
        <a:bodyPr/>
        <a:lstStyle/>
        <a:p>
          <a:endParaRPr lang="en-ID"/>
        </a:p>
      </dgm:t>
    </dgm:pt>
    <dgm:pt modelId="{396AA953-736B-4E20-A010-11F73C32FFC4}">
      <dgm:prSet phldrT="[Text]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b="1" dirty="0">
              <a:solidFill>
                <a:srgbClr val="FF0000"/>
              </a:solidFill>
            </a:rPr>
            <a:t>Perjalanan Wisata</a:t>
          </a:r>
          <a:endParaRPr lang="en-ID" b="1" dirty="0">
            <a:solidFill>
              <a:srgbClr val="FF0000"/>
            </a:solidFill>
          </a:endParaRPr>
        </a:p>
      </dgm:t>
    </dgm:pt>
    <dgm:pt modelId="{7FE024D2-59E0-4319-B976-9A7FFC57A8F4}" type="parTrans" cxnId="{35983C02-5DE0-46D8-90B5-ACF9EF20EF35}">
      <dgm:prSet/>
      <dgm:spPr/>
      <dgm:t>
        <a:bodyPr/>
        <a:lstStyle/>
        <a:p>
          <a:endParaRPr lang="en-ID"/>
        </a:p>
      </dgm:t>
    </dgm:pt>
    <dgm:pt modelId="{FDA52A55-0CF5-405C-BF64-46F32B6B8A4C}" type="sibTrans" cxnId="{35983C02-5DE0-46D8-90B5-ACF9EF20EF35}">
      <dgm:prSet/>
      <dgm:spPr/>
      <dgm:t>
        <a:bodyPr/>
        <a:lstStyle/>
        <a:p>
          <a:endParaRPr lang="en-ID"/>
        </a:p>
      </dgm:t>
    </dgm:pt>
    <dgm:pt modelId="{5063DA78-6C94-4326-9803-9E25341C47D1}" type="pres">
      <dgm:prSet presAssocID="{8F32C872-A5E7-4093-9B68-0849F935A97E}" presName="Name0" presStyleCnt="0">
        <dgm:presLayoutVars>
          <dgm:dir/>
          <dgm:resizeHandles val="exact"/>
        </dgm:presLayoutVars>
      </dgm:prSet>
      <dgm:spPr/>
    </dgm:pt>
    <dgm:pt modelId="{09FE8610-DAC9-4ABB-82D6-A9BC47DDAA07}" type="pres">
      <dgm:prSet presAssocID="{3CC27681-BB16-4A84-9DAF-C641FD597E86}" presName="compNode" presStyleCnt="0"/>
      <dgm:spPr/>
    </dgm:pt>
    <dgm:pt modelId="{77EC8017-A20A-45FF-BF18-5508B85AFA2A}" type="pres">
      <dgm:prSet presAssocID="{3CC27681-BB16-4A84-9DAF-C641FD597E86}" presName="pictRect" presStyleLbl="node1" presStyleIdx="0" presStyleCnt="8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0C6C03D-98B7-48CD-9371-186FB02F2E69}" type="pres">
      <dgm:prSet presAssocID="{3CC27681-BB16-4A84-9DAF-C641FD597E86}" presName="textRect" presStyleLbl="revTx" presStyleIdx="0" presStyleCnt="8">
        <dgm:presLayoutVars>
          <dgm:bulletEnabled val="1"/>
        </dgm:presLayoutVars>
      </dgm:prSet>
      <dgm:spPr/>
    </dgm:pt>
    <dgm:pt modelId="{49315473-493D-470C-9989-920227135E10}" type="pres">
      <dgm:prSet presAssocID="{CE140A80-A322-4350-BE79-A04CA452630D}" presName="sibTrans" presStyleLbl="sibTrans2D1" presStyleIdx="0" presStyleCnt="0"/>
      <dgm:spPr/>
    </dgm:pt>
    <dgm:pt modelId="{45421053-6BA7-4972-92B5-62DFFFC549FC}" type="pres">
      <dgm:prSet presAssocID="{D847ABD0-02CB-4EDB-BBE4-150C06F86BC2}" presName="compNode" presStyleCnt="0"/>
      <dgm:spPr/>
    </dgm:pt>
    <dgm:pt modelId="{6AC0F99E-3FD1-4402-A3EA-0227BB99146A}" type="pres">
      <dgm:prSet presAssocID="{D847ABD0-02CB-4EDB-BBE4-150C06F86BC2}" presName="pictRect" presStyleLbl="node1" presStyleIdx="1" presStyleCnt="8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329AE4D-8C10-46D3-94D7-A31C653A7D7B}" type="pres">
      <dgm:prSet presAssocID="{D847ABD0-02CB-4EDB-BBE4-150C06F86BC2}" presName="textRect" presStyleLbl="revTx" presStyleIdx="1" presStyleCnt="8">
        <dgm:presLayoutVars>
          <dgm:bulletEnabled val="1"/>
        </dgm:presLayoutVars>
      </dgm:prSet>
      <dgm:spPr/>
    </dgm:pt>
    <dgm:pt modelId="{7ECB8FB0-580A-44A8-9571-32F3A8BA00F0}" type="pres">
      <dgm:prSet presAssocID="{1F9D3BA1-4938-41D5-A5AD-57F587913ED6}" presName="sibTrans" presStyleLbl="sibTrans2D1" presStyleIdx="0" presStyleCnt="0"/>
      <dgm:spPr/>
    </dgm:pt>
    <dgm:pt modelId="{9BBA10B2-AF8C-4B0E-8411-F2D43E4540D4}" type="pres">
      <dgm:prSet presAssocID="{1C63C40B-9E51-4E22-BCD0-D6C25464EABF}" presName="compNode" presStyleCnt="0"/>
      <dgm:spPr/>
    </dgm:pt>
    <dgm:pt modelId="{A16DDE1D-D552-455C-A4DA-292798C3B65D}" type="pres">
      <dgm:prSet presAssocID="{1C63C40B-9E51-4E22-BCD0-D6C25464EABF}" presName="pictRect" presStyleLbl="node1" presStyleIdx="2" presStyleCnt="8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47BCF778-3025-4006-B88C-71A6E80CBFEB}" type="pres">
      <dgm:prSet presAssocID="{1C63C40B-9E51-4E22-BCD0-D6C25464EABF}" presName="textRect" presStyleLbl="revTx" presStyleIdx="2" presStyleCnt="8">
        <dgm:presLayoutVars>
          <dgm:bulletEnabled val="1"/>
        </dgm:presLayoutVars>
      </dgm:prSet>
      <dgm:spPr/>
    </dgm:pt>
    <dgm:pt modelId="{B4955E48-79E8-4719-BCC8-E22A24AF7282}" type="pres">
      <dgm:prSet presAssocID="{FE0EFCC1-EFEC-44D3-A8A1-3E1660FB2204}" presName="sibTrans" presStyleLbl="sibTrans2D1" presStyleIdx="0" presStyleCnt="0"/>
      <dgm:spPr/>
    </dgm:pt>
    <dgm:pt modelId="{9AAA9DD8-BCA7-4A62-BE30-6C773A21EB36}" type="pres">
      <dgm:prSet presAssocID="{7AFC2727-DE13-47EA-8490-C8D437410A83}" presName="compNode" presStyleCnt="0"/>
      <dgm:spPr/>
    </dgm:pt>
    <dgm:pt modelId="{E05E74E3-1353-44DC-A2F7-F4ADE874B96D}" type="pres">
      <dgm:prSet presAssocID="{7AFC2727-DE13-47EA-8490-C8D437410A83}" presName="pictRect" presStyleLbl="node1" presStyleIdx="3" presStyleCnt="8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C00B0DEC-F2BD-464E-A313-4C8F780BA9D6}" type="pres">
      <dgm:prSet presAssocID="{7AFC2727-DE13-47EA-8490-C8D437410A83}" presName="textRect" presStyleLbl="revTx" presStyleIdx="3" presStyleCnt="8">
        <dgm:presLayoutVars>
          <dgm:bulletEnabled val="1"/>
        </dgm:presLayoutVars>
      </dgm:prSet>
      <dgm:spPr/>
    </dgm:pt>
    <dgm:pt modelId="{0B2B3A3E-136A-4393-9235-8618C2171572}" type="pres">
      <dgm:prSet presAssocID="{D0F49E04-DD21-423D-B4B6-CA6E54211E69}" presName="sibTrans" presStyleLbl="sibTrans2D1" presStyleIdx="0" presStyleCnt="0"/>
      <dgm:spPr/>
    </dgm:pt>
    <dgm:pt modelId="{19B598D1-EECC-473D-AB92-FA734460B165}" type="pres">
      <dgm:prSet presAssocID="{4FDAA5AA-B2E4-4CEB-9E9C-8B22D65C783F}" presName="compNode" presStyleCnt="0"/>
      <dgm:spPr/>
    </dgm:pt>
    <dgm:pt modelId="{7E662AC2-5ACD-47C2-B304-546E8A70C436}" type="pres">
      <dgm:prSet presAssocID="{4FDAA5AA-B2E4-4CEB-9E9C-8B22D65C783F}" presName="pictRect" presStyleLbl="node1" presStyleIdx="4" presStyleCnt="8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C86C8879-33BB-4F4E-869E-5F8D2C78C88B}" type="pres">
      <dgm:prSet presAssocID="{4FDAA5AA-B2E4-4CEB-9E9C-8B22D65C783F}" presName="textRect" presStyleLbl="revTx" presStyleIdx="4" presStyleCnt="8">
        <dgm:presLayoutVars>
          <dgm:bulletEnabled val="1"/>
        </dgm:presLayoutVars>
      </dgm:prSet>
      <dgm:spPr/>
    </dgm:pt>
    <dgm:pt modelId="{FFF8B267-A52A-4A01-82BF-C0750EC405D0}" type="pres">
      <dgm:prSet presAssocID="{B5FC4B78-4CBF-4638-94F2-959D159C5A4D}" presName="sibTrans" presStyleLbl="sibTrans2D1" presStyleIdx="0" presStyleCnt="0"/>
      <dgm:spPr/>
    </dgm:pt>
    <dgm:pt modelId="{4D489952-A0A9-4D39-9386-287FE1CCC54C}" type="pres">
      <dgm:prSet presAssocID="{D5C82F19-5046-4A2D-ACA9-3159BFB8182B}" presName="compNode" presStyleCnt="0"/>
      <dgm:spPr/>
    </dgm:pt>
    <dgm:pt modelId="{29757E7E-A359-4ADC-9431-711FBFA325D2}" type="pres">
      <dgm:prSet presAssocID="{D5C82F19-5046-4A2D-ACA9-3159BFB8182B}" presName="pictRect" presStyleLbl="node1" presStyleIdx="5" presStyleCnt="8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E70D0D99-C20A-4C97-B7F7-9DB388FDA297}" type="pres">
      <dgm:prSet presAssocID="{D5C82F19-5046-4A2D-ACA9-3159BFB8182B}" presName="textRect" presStyleLbl="revTx" presStyleIdx="5" presStyleCnt="8">
        <dgm:presLayoutVars>
          <dgm:bulletEnabled val="1"/>
        </dgm:presLayoutVars>
      </dgm:prSet>
      <dgm:spPr/>
    </dgm:pt>
    <dgm:pt modelId="{9DBE77BD-3564-4B21-BD9A-E31547DF9F08}" type="pres">
      <dgm:prSet presAssocID="{39AFB307-CAD7-4629-B507-0FEB5F451776}" presName="sibTrans" presStyleLbl="sibTrans2D1" presStyleIdx="0" presStyleCnt="0"/>
      <dgm:spPr/>
    </dgm:pt>
    <dgm:pt modelId="{3A9092E2-6B96-45D0-80B9-8C10FF060E07}" type="pres">
      <dgm:prSet presAssocID="{6B51EA52-844E-4F2F-AD83-6CB57AE3F05D}" presName="compNode" presStyleCnt="0"/>
      <dgm:spPr/>
    </dgm:pt>
    <dgm:pt modelId="{04736067-116E-49CB-AFD2-921DEA2400F2}" type="pres">
      <dgm:prSet presAssocID="{6B51EA52-844E-4F2F-AD83-6CB57AE3F05D}" presName="pictRect" presStyleLbl="node1" presStyleIdx="6" presStyleCnt="8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4C9235D1-91CA-4042-A153-6518DC0EAA5D}" type="pres">
      <dgm:prSet presAssocID="{6B51EA52-844E-4F2F-AD83-6CB57AE3F05D}" presName="textRect" presStyleLbl="revTx" presStyleIdx="6" presStyleCnt="8">
        <dgm:presLayoutVars>
          <dgm:bulletEnabled val="1"/>
        </dgm:presLayoutVars>
      </dgm:prSet>
      <dgm:spPr/>
    </dgm:pt>
    <dgm:pt modelId="{830C8594-F918-4B1C-B4E0-09FEF3C7CB59}" type="pres">
      <dgm:prSet presAssocID="{60FDA90D-D262-4DDE-A91C-2DB1202338B5}" presName="sibTrans" presStyleLbl="sibTrans2D1" presStyleIdx="0" presStyleCnt="0"/>
      <dgm:spPr/>
    </dgm:pt>
    <dgm:pt modelId="{CB224EC7-2AD1-4349-82C9-12ECB470B0D4}" type="pres">
      <dgm:prSet presAssocID="{396AA953-736B-4E20-A010-11F73C32FFC4}" presName="compNode" presStyleCnt="0"/>
      <dgm:spPr/>
    </dgm:pt>
    <dgm:pt modelId="{C686BEDA-37BF-44DC-9197-43C5FD4F90BD}" type="pres">
      <dgm:prSet presAssocID="{396AA953-736B-4E20-A010-11F73C32FFC4}" presName="pictRect" presStyleLbl="node1" presStyleIdx="7" presStyleCnt="8"/>
      <dgm:spPr>
        <a:blipFill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ACBF1619-AE02-437E-829E-ADF9D3A6AF8E}" type="pres">
      <dgm:prSet presAssocID="{396AA953-736B-4E20-A010-11F73C32FFC4}" presName="textRect" presStyleLbl="revTx" presStyleIdx="7" presStyleCnt="8">
        <dgm:presLayoutVars>
          <dgm:bulletEnabled val="1"/>
        </dgm:presLayoutVars>
      </dgm:prSet>
      <dgm:spPr/>
    </dgm:pt>
  </dgm:ptLst>
  <dgm:cxnLst>
    <dgm:cxn modelId="{35983C02-5DE0-46D8-90B5-ACF9EF20EF35}" srcId="{8F32C872-A5E7-4093-9B68-0849F935A97E}" destId="{396AA953-736B-4E20-A010-11F73C32FFC4}" srcOrd="7" destOrd="0" parTransId="{7FE024D2-59E0-4319-B976-9A7FFC57A8F4}" sibTransId="{FDA52A55-0CF5-405C-BF64-46F32B6B8A4C}"/>
    <dgm:cxn modelId="{7B4ABB0A-989E-45EE-8D5E-1BF962CA48A9}" type="presOf" srcId="{D0F49E04-DD21-423D-B4B6-CA6E54211E69}" destId="{0B2B3A3E-136A-4393-9235-8618C2171572}" srcOrd="0" destOrd="0" presId="urn:microsoft.com/office/officeart/2005/8/layout/pList1"/>
    <dgm:cxn modelId="{6A39E11D-3D73-46CE-825C-15C34DBD99F4}" srcId="{8F32C872-A5E7-4093-9B68-0849F935A97E}" destId="{6B51EA52-844E-4F2F-AD83-6CB57AE3F05D}" srcOrd="6" destOrd="0" parTransId="{4615D7BA-E5BE-4517-9542-65A4D102F560}" sibTransId="{60FDA90D-D262-4DDE-A91C-2DB1202338B5}"/>
    <dgm:cxn modelId="{953E3128-31F4-4A99-BA15-96EC05BC3906}" type="presOf" srcId="{4FDAA5AA-B2E4-4CEB-9E9C-8B22D65C783F}" destId="{C86C8879-33BB-4F4E-869E-5F8D2C78C88B}" srcOrd="0" destOrd="0" presId="urn:microsoft.com/office/officeart/2005/8/layout/pList1"/>
    <dgm:cxn modelId="{EDAFFF2A-9C7C-48B5-9780-67D4735A33B5}" type="presOf" srcId="{60FDA90D-D262-4DDE-A91C-2DB1202338B5}" destId="{830C8594-F918-4B1C-B4E0-09FEF3C7CB59}" srcOrd="0" destOrd="0" presId="urn:microsoft.com/office/officeart/2005/8/layout/pList1"/>
    <dgm:cxn modelId="{B5EE162F-FEA5-4CAF-8DC8-9386603A4603}" type="presOf" srcId="{8F32C872-A5E7-4093-9B68-0849F935A97E}" destId="{5063DA78-6C94-4326-9803-9E25341C47D1}" srcOrd="0" destOrd="0" presId="urn:microsoft.com/office/officeart/2005/8/layout/pList1"/>
    <dgm:cxn modelId="{00B83061-6065-42B8-BD28-84D3494EBCD7}" type="presOf" srcId="{B5FC4B78-4CBF-4638-94F2-959D159C5A4D}" destId="{FFF8B267-A52A-4A01-82BF-C0750EC405D0}" srcOrd="0" destOrd="0" presId="urn:microsoft.com/office/officeart/2005/8/layout/pList1"/>
    <dgm:cxn modelId="{3D83CB42-25B2-4FDA-8B96-EFBFEE66733B}" type="presOf" srcId="{7AFC2727-DE13-47EA-8490-C8D437410A83}" destId="{C00B0DEC-F2BD-464E-A313-4C8F780BA9D6}" srcOrd="0" destOrd="0" presId="urn:microsoft.com/office/officeart/2005/8/layout/pList1"/>
    <dgm:cxn modelId="{8303FD63-BB2A-4971-ABF7-CE9A5A26BA6D}" type="presOf" srcId="{D847ABD0-02CB-4EDB-BBE4-150C06F86BC2}" destId="{0329AE4D-8C10-46D3-94D7-A31C653A7D7B}" srcOrd="0" destOrd="0" presId="urn:microsoft.com/office/officeart/2005/8/layout/pList1"/>
    <dgm:cxn modelId="{DCEA5967-CDAD-4786-8FAF-D0454581C8EF}" type="presOf" srcId="{3CC27681-BB16-4A84-9DAF-C641FD597E86}" destId="{00C6C03D-98B7-48CD-9371-186FB02F2E69}" srcOrd="0" destOrd="0" presId="urn:microsoft.com/office/officeart/2005/8/layout/pList1"/>
    <dgm:cxn modelId="{FF1A016D-777A-4B39-9F94-BBF9684279A1}" type="presOf" srcId="{1C63C40B-9E51-4E22-BCD0-D6C25464EABF}" destId="{47BCF778-3025-4006-B88C-71A6E80CBFEB}" srcOrd="0" destOrd="0" presId="urn:microsoft.com/office/officeart/2005/8/layout/pList1"/>
    <dgm:cxn modelId="{F0B07054-59BD-4676-A06F-EAB3546AE94A}" srcId="{8F32C872-A5E7-4093-9B68-0849F935A97E}" destId="{D847ABD0-02CB-4EDB-BBE4-150C06F86BC2}" srcOrd="1" destOrd="0" parTransId="{6FB16ADE-3A43-4F7F-947B-49C54BDE30B6}" sibTransId="{1F9D3BA1-4938-41D5-A5AD-57F587913ED6}"/>
    <dgm:cxn modelId="{20F6E455-8B4A-47B2-8557-CD162C32A23F}" srcId="{8F32C872-A5E7-4093-9B68-0849F935A97E}" destId="{D5C82F19-5046-4A2D-ACA9-3159BFB8182B}" srcOrd="5" destOrd="0" parTransId="{BBDF42FC-528E-473D-A82E-17E713F0ED38}" sibTransId="{39AFB307-CAD7-4629-B507-0FEB5F451776}"/>
    <dgm:cxn modelId="{664AFD56-BF6A-40F9-B4BF-F197C5B6A655}" type="presOf" srcId="{6B51EA52-844E-4F2F-AD83-6CB57AE3F05D}" destId="{4C9235D1-91CA-4042-A153-6518DC0EAA5D}" srcOrd="0" destOrd="0" presId="urn:microsoft.com/office/officeart/2005/8/layout/pList1"/>
    <dgm:cxn modelId="{27C7E3A4-B7B1-4B0B-A8F6-301ED94FCF62}" type="presOf" srcId="{1F9D3BA1-4938-41D5-A5AD-57F587913ED6}" destId="{7ECB8FB0-580A-44A8-9571-32F3A8BA00F0}" srcOrd="0" destOrd="0" presId="urn:microsoft.com/office/officeart/2005/8/layout/pList1"/>
    <dgm:cxn modelId="{ED337DA6-BE3A-477E-B90D-42183EE6A31B}" type="presOf" srcId="{D5C82F19-5046-4A2D-ACA9-3159BFB8182B}" destId="{E70D0D99-C20A-4C97-B7F7-9DB388FDA297}" srcOrd="0" destOrd="0" presId="urn:microsoft.com/office/officeart/2005/8/layout/pList1"/>
    <dgm:cxn modelId="{56D4D2A6-D247-41BC-BA86-5F7C28FBC7AF}" srcId="{8F32C872-A5E7-4093-9B68-0849F935A97E}" destId="{1C63C40B-9E51-4E22-BCD0-D6C25464EABF}" srcOrd="2" destOrd="0" parTransId="{FF27F772-8E74-439A-B03F-FB7DC0C74D24}" sibTransId="{FE0EFCC1-EFEC-44D3-A8A1-3E1660FB2204}"/>
    <dgm:cxn modelId="{E2B175A8-7129-4801-B6C8-53B5FD77FEB2}" srcId="{8F32C872-A5E7-4093-9B68-0849F935A97E}" destId="{4FDAA5AA-B2E4-4CEB-9E9C-8B22D65C783F}" srcOrd="4" destOrd="0" parTransId="{C263250B-9BA6-4092-B91B-1850823461FD}" sibTransId="{B5FC4B78-4CBF-4638-94F2-959D159C5A4D}"/>
    <dgm:cxn modelId="{854E03BD-DD49-4D02-956B-9106E1FBD81C}" srcId="{8F32C872-A5E7-4093-9B68-0849F935A97E}" destId="{3CC27681-BB16-4A84-9DAF-C641FD597E86}" srcOrd="0" destOrd="0" parTransId="{D18FC502-002D-4636-B0E8-07CA3B1584AF}" sibTransId="{CE140A80-A322-4350-BE79-A04CA452630D}"/>
    <dgm:cxn modelId="{E14AD6C3-A16D-46A7-9C5E-9B1E7E646FAF}" srcId="{8F32C872-A5E7-4093-9B68-0849F935A97E}" destId="{7AFC2727-DE13-47EA-8490-C8D437410A83}" srcOrd="3" destOrd="0" parTransId="{B151D29E-2670-434D-96EF-C88F52CE7D50}" sibTransId="{D0F49E04-DD21-423D-B4B6-CA6E54211E69}"/>
    <dgm:cxn modelId="{5928CAD1-50EE-4F97-9C58-E1090FC844AF}" type="presOf" srcId="{CE140A80-A322-4350-BE79-A04CA452630D}" destId="{49315473-493D-470C-9989-920227135E10}" srcOrd="0" destOrd="0" presId="urn:microsoft.com/office/officeart/2005/8/layout/pList1"/>
    <dgm:cxn modelId="{0C0767D9-BB6D-45B4-91F1-BD6347330C3D}" type="presOf" srcId="{39AFB307-CAD7-4629-B507-0FEB5F451776}" destId="{9DBE77BD-3564-4B21-BD9A-E31547DF9F08}" srcOrd="0" destOrd="0" presId="urn:microsoft.com/office/officeart/2005/8/layout/pList1"/>
    <dgm:cxn modelId="{19D943E4-33F8-472F-B7F9-36EDF2C73F68}" type="presOf" srcId="{FE0EFCC1-EFEC-44D3-A8A1-3E1660FB2204}" destId="{B4955E48-79E8-4719-BCC8-E22A24AF7282}" srcOrd="0" destOrd="0" presId="urn:microsoft.com/office/officeart/2005/8/layout/pList1"/>
    <dgm:cxn modelId="{A462D2F7-3F74-4775-9516-3FE442CC96DA}" type="presOf" srcId="{396AA953-736B-4E20-A010-11F73C32FFC4}" destId="{ACBF1619-AE02-437E-829E-ADF9D3A6AF8E}" srcOrd="0" destOrd="0" presId="urn:microsoft.com/office/officeart/2005/8/layout/pList1"/>
    <dgm:cxn modelId="{820A41BB-B3E8-43D7-9005-B1948F633C0E}" type="presParOf" srcId="{5063DA78-6C94-4326-9803-9E25341C47D1}" destId="{09FE8610-DAC9-4ABB-82D6-A9BC47DDAA07}" srcOrd="0" destOrd="0" presId="urn:microsoft.com/office/officeart/2005/8/layout/pList1"/>
    <dgm:cxn modelId="{F6E16567-45D4-45FB-A7F3-C860A56570BE}" type="presParOf" srcId="{09FE8610-DAC9-4ABB-82D6-A9BC47DDAA07}" destId="{77EC8017-A20A-45FF-BF18-5508B85AFA2A}" srcOrd="0" destOrd="0" presId="urn:microsoft.com/office/officeart/2005/8/layout/pList1"/>
    <dgm:cxn modelId="{F79781D0-E458-47C5-B58C-F09866D68065}" type="presParOf" srcId="{09FE8610-DAC9-4ABB-82D6-A9BC47DDAA07}" destId="{00C6C03D-98B7-48CD-9371-186FB02F2E69}" srcOrd="1" destOrd="0" presId="urn:microsoft.com/office/officeart/2005/8/layout/pList1"/>
    <dgm:cxn modelId="{785DCF4F-3F17-47E2-9441-46ACF70F3A5E}" type="presParOf" srcId="{5063DA78-6C94-4326-9803-9E25341C47D1}" destId="{49315473-493D-470C-9989-920227135E10}" srcOrd="1" destOrd="0" presId="urn:microsoft.com/office/officeart/2005/8/layout/pList1"/>
    <dgm:cxn modelId="{E7FEBDAF-B748-4F4A-8A0A-957835F7B12C}" type="presParOf" srcId="{5063DA78-6C94-4326-9803-9E25341C47D1}" destId="{45421053-6BA7-4972-92B5-62DFFFC549FC}" srcOrd="2" destOrd="0" presId="urn:microsoft.com/office/officeart/2005/8/layout/pList1"/>
    <dgm:cxn modelId="{5B6A3A52-F2B5-4FA0-934B-A4B4099A8FD5}" type="presParOf" srcId="{45421053-6BA7-4972-92B5-62DFFFC549FC}" destId="{6AC0F99E-3FD1-4402-A3EA-0227BB99146A}" srcOrd="0" destOrd="0" presId="urn:microsoft.com/office/officeart/2005/8/layout/pList1"/>
    <dgm:cxn modelId="{1C3A50B5-3692-4719-B1C2-76C70BE5C95E}" type="presParOf" srcId="{45421053-6BA7-4972-92B5-62DFFFC549FC}" destId="{0329AE4D-8C10-46D3-94D7-A31C653A7D7B}" srcOrd="1" destOrd="0" presId="urn:microsoft.com/office/officeart/2005/8/layout/pList1"/>
    <dgm:cxn modelId="{6C12C6B0-26A1-4411-AF53-975DB208DA9D}" type="presParOf" srcId="{5063DA78-6C94-4326-9803-9E25341C47D1}" destId="{7ECB8FB0-580A-44A8-9571-32F3A8BA00F0}" srcOrd="3" destOrd="0" presId="urn:microsoft.com/office/officeart/2005/8/layout/pList1"/>
    <dgm:cxn modelId="{DE4CC00A-3501-45E1-A835-251C7BDAF435}" type="presParOf" srcId="{5063DA78-6C94-4326-9803-9E25341C47D1}" destId="{9BBA10B2-AF8C-4B0E-8411-F2D43E4540D4}" srcOrd="4" destOrd="0" presId="urn:microsoft.com/office/officeart/2005/8/layout/pList1"/>
    <dgm:cxn modelId="{BF599910-B816-43E7-BBDF-6155849CA147}" type="presParOf" srcId="{9BBA10B2-AF8C-4B0E-8411-F2D43E4540D4}" destId="{A16DDE1D-D552-455C-A4DA-292798C3B65D}" srcOrd="0" destOrd="0" presId="urn:microsoft.com/office/officeart/2005/8/layout/pList1"/>
    <dgm:cxn modelId="{9D207060-8269-47AC-84B0-C0C3FB425A04}" type="presParOf" srcId="{9BBA10B2-AF8C-4B0E-8411-F2D43E4540D4}" destId="{47BCF778-3025-4006-B88C-71A6E80CBFEB}" srcOrd="1" destOrd="0" presId="urn:microsoft.com/office/officeart/2005/8/layout/pList1"/>
    <dgm:cxn modelId="{35B58878-EAFE-4892-A9F5-85E136A3372A}" type="presParOf" srcId="{5063DA78-6C94-4326-9803-9E25341C47D1}" destId="{B4955E48-79E8-4719-BCC8-E22A24AF7282}" srcOrd="5" destOrd="0" presId="urn:microsoft.com/office/officeart/2005/8/layout/pList1"/>
    <dgm:cxn modelId="{3CB43D17-E675-4EC9-B47D-288980F73227}" type="presParOf" srcId="{5063DA78-6C94-4326-9803-9E25341C47D1}" destId="{9AAA9DD8-BCA7-4A62-BE30-6C773A21EB36}" srcOrd="6" destOrd="0" presId="urn:microsoft.com/office/officeart/2005/8/layout/pList1"/>
    <dgm:cxn modelId="{DDF5C3F5-5779-4940-8A5C-08F42AD2970D}" type="presParOf" srcId="{9AAA9DD8-BCA7-4A62-BE30-6C773A21EB36}" destId="{E05E74E3-1353-44DC-A2F7-F4ADE874B96D}" srcOrd="0" destOrd="0" presId="urn:microsoft.com/office/officeart/2005/8/layout/pList1"/>
    <dgm:cxn modelId="{79E8849A-B738-4927-BC1D-007AD572E47E}" type="presParOf" srcId="{9AAA9DD8-BCA7-4A62-BE30-6C773A21EB36}" destId="{C00B0DEC-F2BD-464E-A313-4C8F780BA9D6}" srcOrd="1" destOrd="0" presId="urn:microsoft.com/office/officeart/2005/8/layout/pList1"/>
    <dgm:cxn modelId="{283CCFB8-4DB6-4953-8F36-ABEA14656295}" type="presParOf" srcId="{5063DA78-6C94-4326-9803-9E25341C47D1}" destId="{0B2B3A3E-136A-4393-9235-8618C2171572}" srcOrd="7" destOrd="0" presId="urn:microsoft.com/office/officeart/2005/8/layout/pList1"/>
    <dgm:cxn modelId="{23BCA90F-5BC6-45AB-ACF9-FA696B61349B}" type="presParOf" srcId="{5063DA78-6C94-4326-9803-9E25341C47D1}" destId="{19B598D1-EECC-473D-AB92-FA734460B165}" srcOrd="8" destOrd="0" presId="urn:microsoft.com/office/officeart/2005/8/layout/pList1"/>
    <dgm:cxn modelId="{BD7088F1-5651-477D-B9D7-A4C9B08C9254}" type="presParOf" srcId="{19B598D1-EECC-473D-AB92-FA734460B165}" destId="{7E662AC2-5ACD-47C2-B304-546E8A70C436}" srcOrd="0" destOrd="0" presId="urn:microsoft.com/office/officeart/2005/8/layout/pList1"/>
    <dgm:cxn modelId="{A0071B1E-29BB-4D2D-9DA1-41DB5A4B5EFF}" type="presParOf" srcId="{19B598D1-EECC-473D-AB92-FA734460B165}" destId="{C86C8879-33BB-4F4E-869E-5F8D2C78C88B}" srcOrd="1" destOrd="0" presId="urn:microsoft.com/office/officeart/2005/8/layout/pList1"/>
    <dgm:cxn modelId="{73E585B7-E3D3-4FAD-BC50-698C2071747B}" type="presParOf" srcId="{5063DA78-6C94-4326-9803-9E25341C47D1}" destId="{FFF8B267-A52A-4A01-82BF-C0750EC405D0}" srcOrd="9" destOrd="0" presId="urn:microsoft.com/office/officeart/2005/8/layout/pList1"/>
    <dgm:cxn modelId="{DDAC831B-E517-4406-82FA-9F372188578D}" type="presParOf" srcId="{5063DA78-6C94-4326-9803-9E25341C47D1}" destId="{4D489952-A0A9-4D39-9386-287FE1CCC54C}" srcOrd="10" destOrd="0" presId="urn:microsoft.com/office/officeart/2005/8/layout/pList1"/>
    <dgm:cxn modelId="{7EB1D057-F2FE-4386-A725-AF58966F6A8A}" type="presParOf" srcId="{4D489952-A0A9-4D39-9386-287FE1CCC54C}" destId="{29757E7E-A359-4ADC-9431-711FBFA325D2}" srcOrd="0" destOrd="0" presId="urn:microsoft.com/office/officeart/2005/8/layout/pList1"/>
    <dgm:cxn modelId="{0356C0A2-2719-4ED4-AEC6-350B38DF1D72}" type="presParOf" srcId="{4D489952-A0A9-4D39-9386-287FE1CCC54C}" destId="{E70D0D99-C20A-4C97-B7F7-9DB388FDA297}" srcOrd="1" destOrd="0" presId="urn:microsoft.com/office/officeart/2005/8/layout/pList1"/>
    <dgm:cxn modelId="{17A1B81D-2AD1-4E38-B654-6361C774B28B}" type="presParOf" srcId="{5063DA78-6C94-4326-9803-9E25341C47D1}" destId="{9DBE77BD-3564-4B21-BD9A-E31547DF9F08}" srcOrd="11" destOrd="0" presId="urn:microsoft.com/office/officeart/2005/8/layout/pList1"/>
    <dgm:cxn modelId="{D97B4802-4800-49B4-85A9-579BD9A66EE4}" type="presParOf" srcId="{5063DA78-6C94-4326-9803-9E25341C47D1}" destId="{3A9092E2-6B96-45D0-80B9-8C10FF060E07}" srcOrd="12" destOrd="0" presId="urn:microsoft.com/office/officeart/2005/8/layout/pList1"/>
    <dgm:cxn modelId="{DE7C6CCB-C832-483E-84F9-4A4F242AB876}" type="presParOf" srcId="{3A9092E2-6B96-45D0-80B9-8C10FF060E07}" destId="{04736067-116E-49CB-AFD2-921DEA2400F2}" srcOrd="0" destOrd="0" presId="urn:microsoft.com/office/officeart/2005/8/layout/pList1"/>
    <dgm:cxn modelId="{9BF2D054-1D47-439F-9E99-9DDE9C2C5E3D}" type="presParOf" srcId="{3A9092E2-6B96-45D0-80B9-8C10FF060E07}" destId="{4C9235D1-91CA-4042-A153-6518DC0EAA5D}" srcOrd="1" destOrd="0" presId="urn:microsoft.com/office/officeart/2005/8/layout/pList1"/>
    <dgm:cxn modelId="{2E39730D-AA8B-4705-BEBE-5705B42B43B6}" type="presParOf" srcId="{5063DA78-6C94-4326-9803-9E25341C47D1}" destId="{830C8594-F918-4B1C-B4E0-09FEF3C7CB59}" srcOrd="13" destOrd="0" presId="urn:microsoft.com/office/officeart/2005/8/layout/pList1"/>
    <dgm:cxn modelId="{3ACD5E2C-95CC-451A-8679-1D8B46F8EE7C}" type="presParOf" srcId="{5063DA78-6C94-4326-9803-9E25341C47D1}" destId="{CB224EC7-2AD1-4349-82C9-12ECB470B0D4}" srcOrd="14" destOrd="0" presId="urn:microsoft.com/office/officeart/2005/8/layout/pList1"/>
    <dgm:cxn modelId="{84F7DB89-718F-4950-A08A-37724C6C71F4}" type="presParOf" srcId="{CB224EC7-2AD1-4349-82C9-12ECB470B0D4}" destId="{C686BEDA-37BF-44DC-9197-43C5FD4F90BD}" srcOrd="0" destOrd="0" presId="urn:microsoft.com/office/officeart/2005/8/layout/pList1"/>
    <dgm:cxn modelId="{1EF9E428-E0C4-4DEC-B941-606BE7195950}" type="presParOf" srcId="{CB224EC7-2AD1-4349-82C9-12ECB470B0D4}" destId="{ACBF1619-AE02-437E-829E-ADF9D3A6AF8E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1E1FE2-B7BF-44F9-BDA6-8F4F6824C56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43CDC413-B644-4DD7-993B-B5CBC73490B8}">
      <dgm:prSet phldrT="[Text]" custT="1"/>
      <dgm:spPr/>
      <dgm:t>
        <a:bodyPr/>
        <a:lstStyle/>
        <a:p>
          <a:pPr>
            <a:buFont typeface="Times New Roman" pitchFamily="16" charset="0"/>
            <a:buNone/>
          </a:pPr>
          <a:r>
            <a:rPr lang="id-ID" sz="2800" b="1" dirty="0">
              <a:solidFill>
                <a:srgbClr val="FF0000"/>
              </a:solidFill>
            </a:rPr>
            <a:t>Fasilitas Penginapan</a:t>
          </a:r>
          <a:endParaRPr lang="en-ID" sz="2800" b="1" dirty="0"/>
        </a:p>
      </dgm:t>
    </dgm:pt>
    <dgm:pt modelId="{45681B01-B5AA-4FFA-92AB-869B7686CD68}" type="parTrans" cxnId="{E381A7D3-BAAA-41AC-83BB-11502E395A0F}">
      <dgm:prSet/>
      <dgm:spPr/>
      <dgm:t>
        <a:bodyPr/>
        <a:lstStyle/>
        <a:p>
          <a:endParaRPr lang="en-ID"/>
        </a:p>
      </dgm:t>
    </dgm:pt>
    <dgm:pt modelId="{684BDEB4-0B8B-436D-96C8-A5604E56FE95}" type="sibTrans" cxnId="{E381A7D3-BAAA-41AC-83BB-11502E395A0F}">
      <dgm:prSet/>
      <dgm:spPr/>
      <dgm:t>
        <a:bodyPr/>
        <a:lstStyle/>
        <a:p>
          <a:endParaRPr lang="en-ID"/>
        </a:p>
      </dgm:t>
    </dgm:pt>
    <dgm:pt modelId="{57118A1B-CD29-418D-AA9B-893FA8F9B1B1}">
      <dgm:prSet phldrT="[Text]"/>
      <dgm:spPr/>
      <dgm:t>
        <a:bodyPr/>
        <a:lstStyle/>
        <a:p>
          <a:r>
            <a:rPr lang="en-US" altLang="en-US" b="1" dirty="0">
              <a:solidFill>
                <a:srgbClr val="FF0000"/>
              </a:solidFill>
            </a:rPr>
            <a:t>dan </a:t>
          </a:r>
          <a:r>
            <a:rPr lang="en-US" altLang="en-US" b="1" dirty="0" err="1">
              <a:solidFill>
                <a:srgbClr val="FF0000"/>
              </a:solidFill>
            </a:rPr>
            <a:t>fasilitas</a:t>
          </a:r>
          <a:r>
            <a:rPr lang="en-US" altLang="en-US" b="1" dirty="0">
              <a:solidFill>
                <a:srgbClr val="FF0000"/>
              </a:solidFill>
            </a:rPr>
            <a:t> </a:t>
          </a:r>
          <a:r>
            <a:rPr lang="en-US" altLang="en-US" b="1" dirty="0" err="1">
              <a:solidFill>
                <a:srgbClr val="FF0000"/>
              </a:solidFill>
            </a:rPr>
            <a:t>lainnya</a:t>
          </a:r>
          <a:r>
            <a:rPr lang="en-US" altLang="en-US" b="1" dirty="0">
              <a:solidFill>
                <a:srgbClr val="FF0000"/>
              </a:solidFill>
            </a:rPr>
            <a:t>…</a:t>
          </a:r>
          <a:endParaRPr lang="en-ID" b="1" dirty="0">
            <a:solidFill>
              <a:srgbClr val="FF0000"/>
            </a:solidFill>
          </a:endParaRPr>
        </a:p>
      </dgm:t>
    </dgm:pt>
    <dgm:pt modelId="{6B11B357-CAB5-4129-8CB1-A4A161621C05}" type="parTrans" cxnId="{9EC059B9-B464-43A7-9AF6-377806917715}">
      <dgm:prSet/>
      <dgm:spPr/>
      <dgm:t>
        <a:bodyPr/>
        <a:lstStyle/>
        <a:p>
          <a:endParaRPr lang="en-ID"/>
        </a:p>
      </dgm:t>
    </dgm:pt>
    <dgm:pt modelId="{C4BEC901-2C51-4611-A589-AF13DB62A29E}" type="sibTrans" cxnId="{9EC059B9-B464-43A7-9AF6-377806917715}">
      <dgm:prSet/>
      <dgm:spPr/>
      <dgm:t>
        <a:bodyPr/>
        <a:lstStyle/>
        <a:p>
          <a:endParaRPr lang="en-ID"/>
        </a:p>
      </dgm:t>
    </dgm:pt>
    <dgm:pt modelId="{0A9DB7E5-1A19-45DF-BC14-BD849DB6AF44}" type="pres">
      <dgm:prSet presAssocID="{2B1E1FE2-B7BF-44F9-BDA6-8F4F6824C56E}" presName="Name0" presStyleCnt="0">
        <dgm:presLayoutVars>
          <dgm:dir/>
          <dgm:resizeHandles val="exact"/>
        </dgm:presLayoutVars>
      </dgm:prSet>
      <dgm:spPr/>
    </dgm:pt>
    <dgm:pt modelId="{F0DA2695-D3C3-42A5-9B27-B534A8D11885}" type="pres">
      <dgm:prSet presAssocID="{43CDC413-B644-4DD7-993B-B5CBC73490B8}" presName="compNode" presStyleCnt="0"/>
      <dgm:spPr/>
    </dgm:pt>
    <dgm:pt modelId="{A0D0970F-DFE9-40D7-8A07-C9F57596CD89}" type="pres">
      <dgm:prSet presAssocID="{43CDC413-B644-4DD7-993B-B5CBC73490B8}" presName="pictRect" presStyleLbl="node1" presStyleIdx="0" presStyleCnt="2" custScaleX="100084" custScaleY="83489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359564C8-4468-45EE-8D16-EF554A7969CB}" type="pres">
      <dgm:prSet presAssocID="{43CDC413-B644-4DD7-993B-B5CBC73490B8}" presName="textRect" presStyleLbl="revTx" presStyleIdx="0" presStyleCnt="2" custScaleY="89267" custLinFactNeighborX="-460" custLinFactNeighborY="-40921">
        <dgm:presLayoutVars>
          <dgm:bulletEnabled val="1"/>
        </dgm:presLayoutVars>
      </dgm:prSet>
      <dgm:spPr/>
    </dgm:pt>
    <dgm:pt modelId="{ED1368EE-0B64-42E3-833F-FDB0C697A2A9}" type="pres">
      <dgm:prSet presAssocID="{684BDEB4-0B8B-436D-96C8-A5604E56FE95}" presName="sibTrans" presStyleLbl="sibTrans2D1" presStyleIdx="0" presStyleCnt="0"/>
      <dgm:spPr/>
    </dgm:pt>
    <dgm:pt modelId="{A8972028-9DBF-4EF0-B351-10D053DC35CF}" type="pres">
      <dgm:prSet presAssocID="{57118A1B-CD29-418D-AA9B-893FA8F9B1B1}" presName="compNode" presStyleCnt="0"/>
      <dgm:spPr/>
    </dgm:pt>
    <dgm:pt modelId="{A035C92C-342B-4A2A-8C3E-7217776851B4}" type="pres">
      <dgm:prSet presAssocID="{57118A1B-CD29-418D-AA9B-893FA8F9B1B1}" presName="pictRect" presStyleLbl="node1" presStyleIdx="1" presStyleCnt="2" custScaleX="192240" custScaleY="156985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4B7DE28-D114-4516-8809-885D680B1941}" type="pres">
      <dgm:prSet presAssocID="{57118A1B-CD29-418D-AA9B-893FA8F9B1B1}" presName="textRect" presStyleLbl="revTx" presStyleIdx="1" presStyleCnt="2" custLinFactNeighborX="994" custLinFactNeighborY="53575">
        <dgm:presLayoutVars>
          <dgm:bulletEnabled val="1"/>
        </dgm:presLayoutVars>
      </dgm:prSet>
      <dgm:spPr/>
    </dgm:pt>
  </dgm:ptLst>
  <dgm:cxnLst>
    <dgm:cxn modelId="{016F152B-9C0C-4E5C-8C04-28D14CEDCD64}" type="presOf" srcId="{43CDC413-B644-4DD7-993B-B5CBC73490B8}" destId="{359564C8-4468-45EE-8D16-EF554A7969CB}" srcOrd="0" destOrd="0" presId="urn:microsoft.com/office/officeart/2005/8/layout/pList1"/>
    <dgm:cxn modelId="{AA85B05E-45F6-458B-9A98-1D426B7BDF61}" type="presOf" srcId="{2B1E1FE2-B7BF-44F9-BDA6-8F4F6824C56E}" destId="{0A9DB7E5-1A19-45DF-BC14-BD849DB6AF44}" srcOrd="0" destOrd="0" presId="urn:microsoft.com/office/officeart/2005/8/layout/pList1"/>
    <dgm:cxn modelId="{B1C96C4C-9EB2-4182-A2AF-67566F68B58B}" type="presOf" srcId="{684BDEB4-0B8B-436D-96C8-A5604E56FE95}" destId="{ED1368EE-0B64-42E3-833F-FDB0C697A2A9}" srcOrd="0" destOrd="0" presId="urn:microsoft.com/office/officeart/2005/8/layout/pList1"/>
    <dgm:cxn modelId="{FCD2394D-7F18-4C06-8D1E-97501F98B826}" type="presOf" srcId="{57118A1B-CD29-418D-AA9B-893FA8F9B1B1}" destId="{34B7DE28-D114-4516-8809-885D680B1941}" srcOrd="0" destOrd="0" presId="urn:microsoft.com/office/officeart/2005/8/layout/pList1"/>
    <dgm:cxn modelId="{9EC059B9-B464-43A7-9AF6-377806917715}" srcId="{2B1E1FE2-B7BF-44F9-BDA6-8F4F6824C56E}" destId="{57118A1B-CD29-418D-AA9B-893FA8F9B1B1}" srcOrd="1" destOrd="0" parTransId="{6B11B357-CAB5-4129-8CB1-A4A161621C05}" sibTransId="{C4BEC901-2C51-4611-A589-AF13DB62A29E}"/>
    <dgm:cxn modelId="{E381A7D3-BAAA-41AC-83BB-11502E395A0F}" srcId="{2B1E1FE2-B7BF-44F9-BDA6-8F4F6824C56E}" destId="{43CDC413-B644-4DD7-993B-B5CBC73490B8}" srcOrd="0" destOrd="0" parTransId="{45681B01-B5AA-4FFA-92AB-869B7686CD68}" sibTransId="{684BDEB4-0B8B-436D-96C8-A5604E56FE95}"/>
    <dgm:cxn modelId="{2080B20C-584F-4B88-8AEA-68030FA83D1B}" type="presParOf" srcId="{0A9DB7E5-1A19-45DF-BC14-BD849DB6AF44}" destId="{F0DA2695-D3C3-42A5-9B27-B534A8D11885}" srcOrd="0" destOrd="0" presId="urn:microsoft.com/office/officeart/2005/8/layout/pList1"/>
    <dgm:cxn modelId="{F844A44F-1ACF-4890-9CB8-8EC4C962DEC7}" type="presParOf" srcId="{F0DA2695-D3C3-42A5-9B27-B534A8D11885}" destId="{A0D0970F-DFE9-40D7-8A07-C9F57596CD89}" srcOrd="0" destOrd="0" presId="urn:microsoft.com/office/officeart/2005/8/layout/pList1"/>
    <dgm:cxn modelId="{CE09843E-8A0F-4E48-99E5-412F56DBEE77}" type="presParOf" srcId="{F0DA2695-D3C3-42A5-9B27-B534A8D11885}" destId="{359564C8-4468-45EE-8D16-EF554A7969CB}" srcOrd="1" destOrd="0" presId="urn:microsoft.com/office/officeart/2005/8/layout/pList1"/>
    <dgm:cxn modelId="{6613D2EC-C3A8-4016-955E-6BAEA7C9420B}" type="presParOf" srcId="{0A9DB7E5-1A19-45DF-BC14-BD849DB6AF44}" destId="{ED1368EE-0B64-42E3-833F-FDB0C697A2A9}" srcOrd="1" destOrd="0" presId="urn:microsoft.com/office/officeart/2005/8/layout/pList1"/>
    <dgm:cxn modelId="{5627171D-AF75-4676-BDD3-04B235384BD2}" type="presParOf" srcId="{0A9DB7E5-1A19-45DF-BC14-BD849DB6AF44}" destId="{A8972028-9DBF-4EF0-B351-10D053DC35CF}" srcOrd="2" destOrd="0" presId="urn:microsoft.com/office/officeart/2005/8/layout/pList1"/>
    <dgm:cxn modelId="{3822C7E6-C639-4FE1-8143-02C1041E34A1}" type="presParOf" srcId="{A8972028-9DBF-4EF0-B351-10D053DC35CF}" destId="{A035C92C-342B-4A2A-8C3E-7217776851B4}" srcOrd="0" destOrd="0" presId="urn:microsoft.com/office/officeart/2005/8/layout/pList1"/>
    <dgm:cxn modelId="{65400E30-C9F4-40C6-BAE4-11C0CD0695B8}" type="presParOf" srcId="{A8972028-9DBF-4EF0-B351-10D053DC35CF}" destId="{34B7DE28-D114-4516-8809-885D680B19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56F260-AC58-4DE0-94ED-318524FF095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0D196D7-B4AA-49FB-BEF4-CCAAB50E30EC}">
      <dgm:prSet phldrT="[Text]" custT="1"/>
      <dgm:spPr>
        <a:solidFill>
          <a:srgbClr val="FF0000"/>
        </a:solidFill>
      </dgm:spPr>
      <dgm:t>
        <a:bodyPr/>
        <a:lstStyle/>
        <a:p>
          <a:pPr algn="l"/>
          <a:endParaRPr lang="en-US" sz="3600" b="1" dirty="0"/>
        </a:p>
        <a:p>
          <a:pPr algn="l"/>
          <a:r>
            <a:rPr lang="en-US" sz="3600" b="1" dirty="0" err="1"/>
            <a:t>Gratifikasi</a:t>
          </a:r>
          <a:r>
            <a:rPr lang="en-US" sz="3600" b="1" dirty="0"/>
            <a:t> yang </a:t>
          </a:r>
          <a:r>
            <a:rPr lang="en-US" sz="3600" b="1" dirty="0" err="1"/>
            <a:t>wajib</a:t>
          </a:r>
          <a:r>
            <a:rPr lang="en-US" sz="3600" b="1" dirty="0"/>
            <a:t> </a:t>
          </a:r>
          <a:r>
            <a:rPr lang="en-US" sz="3600" b="1" dirty="0" err="1"/>
            <a:t>dilaporkan</a:t>
          </a:r>
          <a:br>
            <a:rPr lang="id-ID" sz="3600" b="1" dirty="0"/>
          </a:br>
          <a:endParaRPr lang="en-ID" sz="3600" b="1" dirty="0"/>
        </a:p>
      </dgm:t>
    </dgm:pt>
    <dgm:pt modelId="{4D32F82E-273D-4281-886C-47F0EB6B2EE2}" type="parTrans" cxnId="{56521CC0-6EB4-4C7B-96C0-42D2C7AC008A}">
      <dgm:prSet/>
      <dgm:spPr/>
      <dgm:t>
        <a:bodyPr/>
        <a:lstStyle/>
        <a:p>
          <a:pPr algn="l"/>
          <a:endParaRPr lang="en-ID" sz="2000" b="1"/>
        </a:p>
      </dgm:t>
    </dgm:pt>
    <dgm:pt modelId="{B4D6AD8F-706D-448E-94B1-0C6572D5846B}" type="sibTrans" cxnId="{56521CC0-6EB4-4C7B-96C0-42D2C7AC008A}">
      <dgm:prSet/>
      <dgm:spPr/>
      <dgm:t>
        <a:bodyPr/>
        <a:lstStyle/>
        <a:p>
          <a:pPr algn="l"/>
          <a:endParaRPr lang="en-ID" sz="2000" b="1"/>
        </a:p>
      </dgm:t>
    </dgm:pt>
    <dgm:pt modelId="{A271546D-03F6-4269-9CE4-93A78C4C90A4}">
      <dgm:prSet phldrT="[Text]" custT="1"/>
      <dgm:spPr>
        <a:solidFill>
          <a:srgbClr val="00B050"/>
        </a:solidFill>
      </dgm:spPr>
      <dgm:t>
        <a:bodyPr/>
        <a:lstStyle/>
        <a:p>
          <a:pPr algn="l"/>
          <a:r>
            <a:rPr lang="en-US" sz="3600" b="1" dirty="0" err="1"/>
            <a:t>Gratifikasi</a:t>
          </a:r>
          <a:r>
            <a:rPr lang="en-US" sz="3600" b="1" dirty="0"/>
            <a:t> yang </a:t>
          </a:r>
          <a:r>
            <a:rPr lang="en-US" sz="3600" b="1" dirty="0" err="1"/>
            <a:t>tidak</a:t>
          </a:r>
          <a:r>
            <a:rPr lang="en-US" sz="3600" b="1" dirty="0"/>
            <a:t> </a:t>
          </a:r>
          <a:r>
            <a:rPr lang="en-US" sz="3600" b="1" dirty="0" err="1"/>
            <a:t>wajib</a:t>
          </a:r>
          <a:r>
            <a:rPr lang="en-US" sz="3600" b="1" dirty="0"/>
            <a:t> </a:t>
          </a:r>
          <a:r>
            <a:rPr lang="en-US" sz="3600" b="1" dirty="0" err="1"/>
            <a:t>dilaporkan</a:t>
          </a:r>
          <a:endParaRPr lang="en-ID" sz="3600" b="1" dirty="0">
            <a:solidFill>
              <a:schemeClr val="bg1"/>
            </a:solidFill>
          </a:endParaRPr>
        </a:p>
      </dgm:t>
    </dgm:pt>
    <dgm:pt modelId="{E4A03662-2101-4CB7-B2DD-E08C80AB5A70}" type="parTrans" cxnId="{DF96B44C-FB3B-4A11-B029-595FA33AF005}">
      <dgm:prSet/>
      <dgm:spPr/>
      <dgm:t>
        <a:bodyPr/>
        <a:lstStyle/>
        <a:p>
          <a:pPr algn="l"/>
          <a:endParaRPr lang="en-ID" sz="2000" b="1"/>
        </a:p>
      </dgm:t>
    </dgm:pt>
    <dgm:pt modelId="{C1420F2F-A3EC-4F88-88BA-A511740C888A}" type="sibTrans" cxnId="{DF96B44C-FB3B-4A11-B029-595FA33AF005}">
      <dgm:prSet/>
      <dgm:spPr/>
      <dgm:t>
        <a:bodyPr/>
        <a:lstStyle/>
        <a:p>
          <a:pPr algn="l"/>
          <a:endParaRPr lang="en-ID" sz="2000" b="1"/>
        </a:p>
      </dgm:t>
    </dgm:pt>
    <dgm:pt modelId="{397C474F-15E7-44E4-932F-5D713B6C49C5}" type="pres">
      <dgm:prSet presAssocID="{5556F260-AC58-4DE0-94ED-318524FF095F}" presName="linearFlow" presStyleCnt="0">
        <dgm:presLayoutVars>
          <dgm:dir/>
          <dgm:resizeHandles val="exact"/>
        </dgm:presLayoutVars>
      </dgm:prSet>
      <dgm:spPr/>
    </dgm:pt>
    <dgm:pt modelId="{A41FC2A5-9CA6-4D80-8DD0-183237C4F504}" type="pres">
      <dgm:prSet presAssocID="{F0D196D7-B4AA-49FB-BEF4-CCAAB50E30EC}" presName="composite" presStyleCnt="0"/>
      <dgm:spPr/>
    </dgm:pt>
    <dgm:pt modelId="{DFEDF847-7944-4553-A7EF-DCFBD3988358}" type="pres">
      <dgm:prSet presAssocID="{F0D196D7-B4AA-49FB-BEF4-CCAAB50E30EC}" presName="imgShp" presStyleLbl="fgImgPlace1" presStyleIdx="0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8664C917-F3C8-4A62-A97B-DF498DBFDED1}" type="pres">
      <dgm:prSet presAssocID="{F0D196D7-B4AA-49FB-BEF4-CCAAB50E30EC}" presName="txShp" presStyleLbl="node1" presStyleIdx="0" presStyleCnt="2" custLinFactNeighborY="-2160">
        <dgm:presLayoutVars>
          <dgm:bulletEnabled val="1"/>
        </dgm:presLayoutVars>
      </dgm:prSet>
      <dgm:spPr/>
    </dgm:pt>
    <dgm:pt modelId="{3553FA07-27B1-47B4-ACD0-56CFB01CFE23}" type="pres">
      <dgm:prSet presAssocID="{B4D6AD8F-706D-448E-94B1-0C6572D5846B}" presName="spacing" presStyleCnt="0"/>
      <dgm:spPr/>
    </dgm:pt>
    <dgm:pt modelId="{FDAC7FDE-CF2D-4674-BFF0-31AB3A409F75}" type="pres">
      <dgm:prSet presAssocID="{A271546D-03F6-4269-9CE4-93A78C4C90A4}" presName="composite" presStyleCnt="0"/>
      <dgm:spPr/>
    </dgm:pt>
    <dgm:pt modelId="{19C5E566-46B4-436B-86FD-926CD2867228}" type="pres">
      <dgm:prSet presAssocID="{A271546D-03F6-4269-9CE4-93A78C4C90A4}" presName="imgShp" presStyleLbl="fgImgPlace1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B459333-EE52-41E5-9FF8-917039C2A132}" type="pres">
      <dgm:prSet presAssocID="{A271546D-03F6-4269-9CE4-93A78C4C90A4}" presName="txShp" presStyleLbl="node1" presStyleIdx="1" presStyleCnt="2" custLinFactNeighborY="2161">
        <dgm:presLayoutVars>
          <dgm:bulletEnabled val="1"/>
        </dgm:presLayoutVars>
      </dgm:prSet>
      <dgm:spPr/>
    </dgm:pt>
  </dgm:ptLst>
  <dgm:cxnLst>
    <dgm:cxn modelId="{CD3E4435-A19D-4F55-B2AD-7487998B7547}" type="presOf" srcId="{F0D196D7-B4AA-49FB-BEF4-CCAAB50E30EC}" destId="{8664C917-F3C8-4A62-A97B-DF498DBFDED1}" srcOrd="0" destOrd="0" presId="urn:microsoft.com/office/officeart/2005/8/layout/vList3"/>
    <dgm:cxn modelId="{DF96B44C-FB3B-4A11-B029-595FA33AF005}" srcId="{5556F260-AC58-4DE0-94ED-318524FF095F}" destId="{A271546D-03F6-4269-9CE4-93A78C4C90A4}" srcOrd="1" destOrd="0" parTransId="{E4A03662-2101-4CB7-B2DD-E08C80AB5A70}" sibTransId="{C1420F2F-A3EC-4F88-88BA-A511740C888A}"/>
    <dgm:cxn modelId="{2B2808B6-3052-46BE-B490-F4005A758829}" type="presOf" srcId="{5556F260-AC58-4DE0-94ED-318524FF095F}" destId="{397C474F-15E7-44E4-932F-5D713B6C49C5}" srcOrd="0" destOrd="0" presId="urn:microsoft.com/office/officeart/2005/8/layout/vList3"/>
    <dgm:cxn modelId="{56521CC0-6EB4-4C7B-96C0-42D2C7AC008A}" srcId="{5556F260-AC58-4DE0-94ED-318524FF095F}" destId="{F0D196D7-B4AA-49FB-BEF4-CCAAB50E30EC}" srcOrd="0" destOrd="0" parTransId="{4D32F82E-273D-4281-886C-47F0EB6B2EE2}" sibTransId="{B4D6AD8F-706D-448E-94B1-0C6572D5846B}"/>
    <dgm:cxn modelId="{8E54DBD9-9120-48A7-BF45-B41AF1ECC351}" type="presOf" srcId="{A271546D-03F6-4269-9CE4-93A78C4C90A4}" destId="{CB459333-EE52-41E5-9FF8-917039C2A132}" srcOrd="0" destOrd="0" presId="urn:microsoft.com/office/officeart/2005/8/layout/vList3"/>
    <dgm:cxn modelId="{CDE52CF3-4480-43A4-841A-241274E90E16}" type="presParOf" srcId="{397C474F-15E7-44E4-932F-5D713B6C49C5}" destId="{A41FC2A5-9CA6-4D80-8DD0-183237C4F504}" srcOrd="0" destOrd="0" presId="urn:microsoft.com/office/officeart/2005/8/layout/vList3"/>
    <dgm:cxn modelId="{ECE6272A-2FDE-4614-A393-349E79746C7B}" type="presParOf" srcId="{A41FC2A5-9CA6-4D80-8DD0-183237C4F504}" destId="{DFEDF847-7944-4553-A7EF-DCFBD3988358}" srcOrd="0" destOrd="0" presId="urn:microsoft.com/office/officeart/2005/8/layout/vList3"/>
    <dgm:cxn modelId="{A5CB6408-6F27-4779-90CF-F1539430AB33}" type="presParOf" srcId="{A41FC2A5-9CA6-4D80-8DD0-183237C4F504}" destId="{8664C917-F3C8-4A62-A97B-DF498DBFDED1}" srcOrd="1" destOrd="0" presId="urn:microsoft.com/office/officeart/2005/8/layout/vList3"/>
    <dgm:cxn modelId="{3C5364FC-5D7C-4EFF-ADB1-D22736519537}" type="presParOf" srcId="{397C474F-15E7-44E4-932F-5D713B6C49C5}" destId="{3553FA07-27B1-47B4-ACD0-56CFB01CFE23}" srcOrd="1" destOrd="0" presId="urn:microsoft.com/office/officeart/2005/8/layout/vList3"/>
    <dgm:cxn modelId="{2B14D78C-4BAD-47D0-A064-77CFF1B1F1DD}" type="presParOf" srcId="{397C474F-15E7-44E4-932F-5D713B6C49C5}" destId="{FDAC7FDE-CF2D-4674-BFF0-31AB3A409F75}" srcOrd="2" destOrd="0" presId="urn:microsoft.com/office/officeart/2005/8/layout/vList3"/>
    <dgm:cxn modelId="{7F91D711-7100-477E-90E9-15826CA3FD3D}" type="presParOf" srcId="{FDAC7FDE-CF2D-4674-BFF0-31AB3A409F75}" destId="{19C5E566-46B4-436B-86FD-926CD2867228}" srcOrd="0" destOrd="0" presId="urn:microsoft.com/office/officeart/2005/8/layout/vList3"/>
    <dgm:cxn modelId="{23C91246-F6D1-4595-A48D-0423C49DF2A2}" type="presParOf" srcId="{FDAC7FDE-CF2D-4674-BFF0-31AB3A409F75}" destId="{CB459333-EE52-41E5-9FF8-917039C2A1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56F260-AC58-4DE0-94ED-318524FF095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0D196D7-B4AA-49FB-BEF4-CCAAB50E30EC}">
      <dgm:prSet phldrT="[Text]"/>
      <dgm:spPr>
        <a:solidFill>
          <a:srgbClr val="00B0F0"/>
        </a:solidFill>
      </dgm:spPr>
      <dgm:t>
        <a:bodyPr/>
        <a:lstStyle/>
        <a:p>
          <a:pPr algn="just"/>
          <a:r>
            <a:rPr lang="en-ID" b="1" dirty="0" err="1"/>
            <a:t>Gratifikasi</a:t>
          </a:r>
          <a:r>
            <a:rPr lang="en-ID" b="1" dirty="0"/>
            <a:t>  </a:t>
          </a:r>
          <a:r>
            <a:rPr lang="en-ID" b="1" dirty="0" err="1"/>
            <a:t>dalam</a:t>
          </a:r>
          <a:r>
            <a:rPr lang="en-ID" b="1" dirty="0"/>
            <a:t> </a:t>
          </a:r>
          <a:r>
            <a:rPr lang="en-ID" b="1" dirty="0" err="1"/>
            <a:t>rangka</a:t>
          </a:r>
          <a:r>
            <a:rPr lang="en-ID" b="1" dirty="0"/>
            <a:t> </a:t>
          </a:r>
          <a:r>
            <a:rPr lang="en-ID" b="1" dirty="0" err="1"/>
            <a:t>mempengaruhi</a:t>
          </a:r>
          <a:r>
            <a:rPr lang="en-ID" b="1" dirty="0"/>
            <a:t> </a:t>
          </a:r>
          <a:r>
            <a:rPr lang="en-ID" b="1" dirty="0" err="1"/>
            <a:t>kebijakan</a:t>
          </a:r>
          <a:r>
            <a:rPr lang="en-ID" b="1" dirty="0"/>
            <a:t>/</a:t>
          </a:r>
          <a:r>
            <a:rPr lang="en-ID" b="1" dirty="0" err="1"/>
            <a:t>keputusan</a:t>
          </a:r>
          <a:r>
            <a:rPr lang="en-ID" b="1" dirty="0"/>
            <a:t>/ </a:t>
          </a:r>
          <a:r>
            <a:rPr lang="en-ID" b="1" dirty="0" err="1"/>
            <a:t>perlakuan</a:t>
          </a:r>
          <a:r>
            <a:rPr lang="en-ID" b="1" dirty="0"/>
            <a:t> </a:t>
          </a:r>
          <a:r>
            <a:rPr lang="en-ID" b="1" dirty="0" err="1"/>
            <a:t>pemangku</a:t>
          </a:r>
          <a:r>
            <a:rPr lang="en-ID" b="1" dirty="0"/>
            <a:t> </a:t>
          </a:r>
          <a:r>
            <a:rPr lang="en-ID" b="1" dirty="0" err="1"/>
            <a:t>kewenangan</a:t>
          </a:r>
          <a:r>
            <a:rPr lang="en-ID" b="1" dirty="0"/>
            <a:t> </a:t>
          </a:r>
          <a:r>
            <a:rPr lang="en-ID" b="1" dirty="0" err="1"/>
            <a:t>termasuk</a:t>
          </a:r>
          <a:r>
            <a:rPr lang="en-ID" b="1" dirty="0"/>
            <a:t> yang </a:t>
          </a:r>
          <a:r>
            <a:rPr lang="en-ID" b="1" dirty="0" err="1"/>
            <a:t>memiliki</a:t>
          </a:r>
          <a:r>
            <a:rPr lang="en-ID" b="1" dirty="0"/>
            <a:t> </a:t>
          </a:r>
          <a:r>
            <a:rPr lang="en-ID" b="1" dirty="0" err="1"/>
            <a:t>benturan</a:t>
          </a:r>
          <a:r>
            <a:rPr lang="en-ID" b="1" dirty="0"/>
            <a:t> </a:t>
          </a:r>
          <a:r>
            <a:rPr lang="en-ID" b="1" dirty="0" err="1"/>
            <a:t>kepentingan</a:t>
          </a:r>
          <a:r>
            <a:rPr lang="en-ID" b="1" dirty="0"/>
            <a:t>; </a:t>
          </a:r>
        </a:p>
      </dgm:t>
    </dgm:pt>
    <dgm:pt modelId="{4D32F82E-273D-4281-886C-47F0EB6B2EE2}" type="parTrans" cxnId="{56521CC0-6EB4-4C7B-96C0-42D2C7AC008A}">
      <dgm:prSet/>
      <dgm:spPr/>
      <dgm:t>
        <a:bodyPr/>
        <a:lstStyle/>
        <a:p>
          <a:pPr algn="l"/>
          <a:endParaRPr lang="en-ID" b="1"/>
        </a:p>
      </dgm:t>
    </dgm:pt>
    <dgm:pt modelId="{B4D6AD8F-706D-448E-94B1-0C6572D5846B}" type="sibTrans" cxnId="{56521CC0-6EB4-4C7B-96C0-42D2C7AC008A}">
      <dgm:prSet/>
      <dgm:spPr/>
      <dgm:t>
        <a:bodyPr/>
        <a:lstStyle/>
        <a:p>
          <a:pPr algn="l"/>
          <a:endParaRPr lang="en-ID" b="1"/>
        </a:p>
      </dgm:t>
    </dgm:pt>
    <dgm:pt modelId="{21F6D422-5349-4124-9CE0-9C18F6182AFA}">
      <dgm:prSet phldrT="[Text]"/>
      <dgm:spPr>
        <a:solidFill>
          <a:srgbClr val="FFFF00"/>
        </a:solidFill>
      </dgm:spPr>
      <dgm:t>
        <a:bodyPr/>
        <a:lstStyle/>
        <a:p>
          <a:pPr algn="l"/>
          <a:r>
            <a:rPr lang="sv-SE" b="1" dirty="0">
              <a:solidFill>
                <a:srgbClr val="FF0000"/>
              </a:solidFill>
            </a:rPr>
            <a:t>Gratifikasi dalam rangka kunjungan dinas</a:t>
          </a:r>
          <a:endParaRPr lang="en-ID" b="1" dirty="0"/>
        </a:p>
      </dgm:t>
    </dgm:pt>
    <dgm:pt modelId="{0DFE96E0-3BE2-4AA0-A894-4FBA176E23EC}" type="parTrans" cxnId="{4AB5FB51-352B-42BB-969A-006B19C3D053}">
      <dgm:prSet/>
      <dgm:spPr/>
      <dgm:t>
        <a:bodyPr/>
        <a:lstStyle/>
        <a:p>
          <a:pPr algn="l"/>
          <a:endParaRPr lang="en-ID" b="1"/>
        </a:p>
      </dgm:t>
    </dgm:pt>
    <dgm:pt modelId="{C39F82D8-D400-47EF-96F8-9E2D9941C238}" type="sibTrans" cxnId="{4AB5FB51-352B-42BB-969A-006B19C3D053}">
      <dgm:prSet/>
      <dgm:spPr/>
      <dgm:t>
        <a:bodyPr/>
        <a:lstStyle/>
        <a:p>
          <a:pPr algn="l"/>
          <a:endParaRPr lang="en-ID" b="1"/>
        </a:p>
      </dgm:t>
    </dgm:pt>
    <dgm:pt modelId="{A271546D-03F6-4269-9CE4-93A78C4C90A4}">
      <dgm:prSet phldrT="[Text]"/>
      <dgm:spPr>
        <a:solidFill>
          <a:srgbClr val="FF0000"/>
        </a:solidFill>
      </dgm:spPr>
      <dgm:t>
        <a:bodyPr/>
        <a:lstStyle/>
        <a:p>
          <a:pPr algn="l"/>
          <a:r>
            <a:rPr lang="en-ID" b="1" dirty="0" err="1">
              <a:solidFill>
                <a:schemeClr val="bg1"/>
              </a:solidFill>
            </a:rPr>
            <a:t>Gratifikasi</a:t>
          </a:r>
          <a:r>
            <a:rPr lang="en-ID" b="1" dirty="0">
              <a:solidFill>
                <a:schemeClr val="bg1"/>
              </a:solidFill>
            </a:rPr>
            <a:t> </a:t>
          </a:r>
          <a:r>
            <a:rPr lang="en-ID" b="1" dirty="0" err="1">
              <a:solidFill>
                <a:schemeClr val="bg1"/>
              </a:solidFill>
            </a:rPr>
            <a:t>dalam</a:t>
          </a:r>
          <a:r>
            <a:rPr lang="en-ID" b="1" dirty="0">
              <a:solidFill>
                <a:schemeClr val="bg1"/>
              </a:solidFill>
            </a:rPr>
            <a:t> proses </a:t>
          </a:r>
          <a:r>
            <a:rPr lang="en-ID" b="1" dirty="0" err="1">
              <a:solidFill>
                <a:schemeClr val="bg1"/>
              </a:solidFill>
            </a:rPr>
            <a:t>penerimaan</a:t>
          </a:r>
          <a:r>
            <a:rPr lang="en-ID" b="1" dirty="0">
              <a:solidFill>
                <a:schemeClr val="bg1"/>
              </a:solidFill>
            </a:rPr>
            <a:t>/</a:t>
          </a:r>
          <a:r>
            <a:rPr lang="en-ID" b="1" dirty="0" err="1">
              <a:solidFill>
                <a:schemeClr val="bg1"/>
              </a:solidFill>
            </a:rPr>
            <a:t>promosi</a:t>
          </a:r>
          <a:r>
            <a:rPr lang="en-ID" b="1" dirty="0">
              <a:solidFill>
                <a:schemeClr val="bg1"/>
              </a:solidFill>
            </a:rPr>
            <a:t>/</a:t>
          </a:r>
          <a:r>
            <a:rPr lang="en-ID" b="1" dirty="0" err="1">
              <a:solidFill>
                <a:schemeClr val="bg1"/>
              </a:solidFill>
            </a:rPr>
            <a:t>mutasi</a:t>
          </a:r>
          <a:endParaRPr lang="en-ID" b="1" dirty="0">
            <a:solidFill>
              <a:schemeClr val="bg1"/>
            </a:solidFill>
          </a:endParaRPr>
        </a:p>
        <a:p>
          <a:r>
            <a:rPr lang="en-ID" b="1" dirty="0" err="1">
              <a:solidFill>
                <a:schemeClr val="bg1"/>
              </a:solidFill>
            </a:rPr>
            <a:t>pejabat</a:t>
          </a:r>
          <a:r>
            <a:rPr lang="en-ID" b="1" dirty="0">
              <a:solidFill>
                <a:schemeClr val="bg1"/>
              </a:solidFill>
            </a:rPr>
            <a:t> </a:t>
          </a:r>
          <a:r>
            <a:rPr lang="en-ID" b="1" dirty="0" err="1">
              <a:solidFill>
                <a:schemeClr val="bg1"/>
              </a:solidFill>
            </a:rPr>
            <a:t>atau</a:t>
          </a:r>
          <a:r>
            <a:rPr lang="en-ID" b="1" dirty="0">
              <a:solidFill>
                <a:schemeClr val="bg1"/>
              </a:solidFill>
            </a:rPr>
            <a:t> </a:t>
          </a:r>
          <a:r>
            <a:rPr lang="en-ID" b="1" dirty="0" err="1">
              <a:solidFill>
                <a:schemeClr val="bg1"/>
              </a:solidFill>
            </a:rPr>
            <a:t>pegawai</a:t>
          </a:r>
          <a:r>
            <a:rPr lang="en-ID" b="1" dirty="0">
              <a:solidFill>
                <a:schemeClr val="bg1"/>
              </a:solidFill>
            </a:rPr>
            <a:t>.</a:t>
          </a:r>
        </a:p>
      </dgm:t>
    </dgm:pt>
    <dgm:pt modelId="{E4A03662-2101-4CB7-B2DD-E08C80AB5A70}" type="parTrans" cxnId="{DF96B44C-FB3B-4A11-B029-595FA33AF005}">
      <dgm:prSet/>
      <dgm:spPr/>
      <dgm:t>
        <a:bodyPr/>
        <a:lstStyle/>
        <a:p>
          <a:pPr algn="l"/>
          <a:endParaRPr lang="en-ID" b="1"/>
        </a:p>
      </dgm:t>
    </dgm:pt>
    <dgm:pt modelId="{C1420F2F-A3EC-4F88-88BA-A511740C888A}" type="sibTrans" cxnId="{DF96B44C-FB3B-4A11-B029-595FA33AF005}">
      <dgm:prSet/>
      <dgm:spPr/>
      <dgm:t>
        <a:bodyPr/>
        <a:lstStyle/>
        <a:p>
          <a:pPr algn="l"/>
          <a:endParaRPr lang="en-ID" b="1"/>
        </a:p>
      </dgm:t>
    </dgm:pt>
    <dgm:pt modelId="{397C474F-15E7-44E4-932F-5D713B6C49C5}" type="pres">
      <dgm:prSet presAssocID="{5556F260-AC58-4DE0-94ED-318524FF095F}" presName="linearFlow" presStyleCnt="0">
        <dgm:presLayoutVars>
          <dgm:dir/>
          <dgm:resizeHandles val="exact"/>
        </dgm:presLayoutVars>
      </dgm:prSet>
      <dgm:spPr/>
    </dgm:pt>
    <dgm:pt modelId="{A41FC2A5-9CA6-4D80-8DD0-183237C4F504}" type="pres">
      <dgm:prSet presAssocID="{F0D196D7-B4AA-49FB-BEF4-CCAAB50E30EC}" presName="composite" presStyleCnt="0"/>
      <dgm:spPr/>
    </dgm:pt>
    <dgm:pt modelId="{DFEDF847-7944-4553-A7EF-DCFBD3988358}" type="pres">
      <dgm:prSet presAssocID="{F0D196D7-B4AA-49FB-BEF4-CCAAB50E30EC}" presName="imgShp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8664C917-F3C8-4A62-A97B-DF498DBFDED1}" type="pres">
      <dgm:prSet presAssocID="{F0D196D7-B4AA-49FB-BEF4-CCAAB50E30EC}" presName="txShp" presStyleLbl="node1" presStyleIdx="0" presStyleCnt="3" custLinFactNeighborY="-2160">
        <dgm:presLayoutVars>
          <dgm:bulletEnabled val="1"/>
        </dgm:presLayoutVars>
      </dgm:prSet>
      <dgm:spPr/>
    </dgm:pt>
    <dgm:pt modelId="{3553FA07-27B1-47B4-ACD0-56CFB01CFE23}" type="pres">
      <dgm:prSet presAssocID="{B4D6AD8F-706D-448E-94B1-0C6572D5846B}" presName="spacing" presStyleCnt="0"/>
      <dgm:spPr/>
    </dgm:pt>
    <dgm:pt modelId="{0AE4FB01-3AA6-4824-9DED-C45CF2F176EE}" type="pres">
      <dgm:prSet presAssocID="{21F6D422-5349-4124-9CE0-9C18F6182AFA}" presName="composite" presStyleCnt="0"/>
      <dgm:spPr/>
    </dgm:pt>
    <dgm:pt modelId="{92530FB6-41B4-49F6-BD5B-BB0897F395C1}" type="pres">
      <dgm:prSet presAssocID="{21F6D422-5349-4124-9CE0-9C18F6182AFA}" presName="imgShp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2CDD6615-002D-4160-A493-7633683C0EAF}" type="pres">
      <dgm:prSet presAssocID="{21F6D422-5349-4124-9CE0-9C18F6182AFA}" presName="txShp" presStyleLbl="node1" presStyleIdx="1" presStyleCnt="3">
        <dgm:presLayoutVars>
          <dgm:bulletEnabled val="1"/>
        </dgm:presLayoutVars>
      </dgm:prSet>
      <dgm:spPr/>
    </dgm:pt>
    <dgm:pt modelId="{36D69783-10B4-42D0-9F1A-87197FAB9137}" type="pres">
      <dgm:prSet presAssocID="{C39F82D8-D400-47EF-96F8-9E2D9941C238}" presName="spacing" presStyleCnt="0"/>
      <dgm:spPr/>
    </dgm:pt>
    <dgm:pt modelId="{FDAC7FDE-CF2D-4674-BFF0-31AB3A409F75}" type="pres">
      <dgm:prSet presAssocID="{A271546D-03F6-4269-9CE4-93A78C4C90A4}" presName="composite" presStyleCnt="0"/>
      <dgm:spPr/>
    </dgm:pt>
    <dgm:pt modelId="{19C5E566-46B4-436B-86FD-926CD2867228}" type="pres">
      <dgm:prSet presAssocID="{A271546D-03F6-4269-9CE4-93A78C4C90A4}" presName="imgShp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B459333-EE52-41E5-9FF8-917039C2A132}" type="pres">
      <dgm:prSet presAssocID="{A271546D-03F6-4269-9CE4-93A78C4C90A4}" presName="txShp" presStyleLbl="node1" presStyleIdx="2" presStyleCnt="3" custLinFactNeighborY="2161">
        <dgm:presLayoutVars>
          <dgm:bulletEnabled val="1"/>
        </dgm:presLayoutVars>
      </dgm:prSet>
      <dgm:spPr/>
    </dgm:pt>
  </dgm:ptLst>
  <dgm:cxnLst>
    <dgm:cxn modelId="{CD3E4435-A19D-4F55-B2AD-7487998B7547}" type="presOf" srcId="{F0D196D7-B4AA-49FB-BEF4-CCAAB50E30EC}" destId="{8664C917-F3C8-4A62-A97B-DF498DBFDED1}" srcOrd="0" destOrd="0" presId="urn:microsoft.com/office/officeart/2005/8/layout/vList3"/>
    <dgm:cxn modelId="{DF96B44C-FB3B-4A11-B029-595FA33AF005}" srcId="{5556F260-AC58-4DE0-94ED-318524FF095F}" destId="{A271546D-03F6-4269-9CE4-93A78C4C90A4}" srcOrd="2" destOrd="0" parTransId="{E4A03662-2101-4CB7-B2DD-E08C80AB5A70}" sibTransId="{C1420F2F-A3EC-4F88-88BA-A511740C888A}"/>
    <dgm:cxn modelId="{4AB5FB51-352B-42BB-969A-006B19C3D053}" srcId="{5556F260-AC58-4DE0-94ED-318524FF095F}" destId="{21F6D422-5349-4124-9CE0-9C18F6182AFA}" srcOrd="1" destOrd="0" parTransId="{0DFE96E0-3BE2-4AA0-A894-4FBA176E23EC}" sibTransId="{C39F82D8-D400-47EF-96F8-9E2D9941C238}"/>
    <dgm:cxn modelId="{9F88CE96-144D-4F78-9640-7ECAC4F9D041}" type="presOf" srcId="{21F6D422-5349-4124-9CE0-9C18F6182AFA}" destId="{2CDD6615-002D-4160-A493-7633683C0EAF}" srcOrd="0" destOrd="0" presId="urn:microsoft.com/office/officeart/2005/8/layout/vList3"/>
    <dgm:cxn modelId="{2B2808B6-3052-46BE-B490-F4005A758829}" type="presOf" srcId="{5556F260-AC58-4DE0-94ED-318524FF095F}" destId="{397C474F-15E7-44E4-932F-5D713B6C49C5}" srcOrd="0" destOrd="0" presId="urn:microsoft.com/office/officeart/2005/8/layout/vList3"/>
    <dgm:cxn modelId="{56521CC0-6EB4-4C7B-96C0-42D2C7AC008A}" srcId="{5556F260-AC58-4DE0-94ED-318524FF095F}" destId="{F0D196D7-B4AA-49FB-BEF4-CCAAB50E30EC}" srcOrd="0" destOrd="0" parTransId="{4D32F82E-273D-4281-886C-47F0EB6B2EE2}" sibTransId="{B4D6AD8F-706D-448E-94B1-0C6572D5846B}"/>
    <dgm:cxn modelId="{8E54DBD9-9120-48A7-BF45-B41AF1ECC351}" type="presOf" srcId="{A271546D-03F6-4269-9CE4-93A78C4C90A4}" destId="{CB459333-EE52-41E5-9FF8-917039C2A132}" srcOrd="0" destOrd="0" presId="urn:microsoft.com/office/officeart/2005/8/layout/vList3"/>
    <dgm:cxn modelId="{CDE52CF3-4480-43A4-841A-241274E90E16}" type="presParOf" srcId="{397C474F-15E7-44E4-932F-5D713B6C49C5}" destId="{A41FC2A5-9CA6-4D80-8DD0-183237C4F504}" srcOrd="0" destOrd="0" presId="urn:microsoft.com/office/officeart/2005/8/layout/vList3"/>
    <dgm:cxn modelId="{ECE6272A-2FDE-4614-A393-349E79746C7B}" type="presParOf" srcId="{A41FC2A5-9CA6-4D80-8DD0-183237C4F504}" destId="{DFEDF847-7944-4553-A7EF-DCFBD3988358}" srcOrd="0" destOrd="0" presId="urn:microsoft.com/office/officeart/2005/8/layout/vList3"/>
    <dgm:cxn modelId="{A5CB6408-6F27-4779-90CF-F1539430AB33}" type="presParOf" srcId="{A41FC2A5-9CA6-4D80-8DD0-183237C4F504}" destId="{8664C917-F3C8-4A62-A97B-DF498DBFDED1}" srcOrd="1" destOrd="0" presId="urn:microsoft.com/office/officeart/2005/8/layout/vList3"/>
    <dgm:cxn modelId="{3C5364FC-5D7C-4EFF-ADB1-D22736519537}" type="presParOf" srcId="{397C474F-15E7-44E4-932F-5D713B6C49C5}" destId="{3553FA07-27B1-47B4-ACD0-56CFB01CFE23}" srcOrd="1" destOrd="0" presId="urn:microsoft.com/office/officeart/2005/8/layout/vList3"/>
    <dgm:cxn modelId="{7B52B0C2-6994-4BB8-9214-8B38AAD4B5D2}" type="presParOf" srcId="{397C474F-15E7-44E4-932F-5D713B6C49C5}" destId="{0AE4FB01-3AA6-4824-9DED-C45CF2F176EE}" srcOrd="2" destOrd="0" presId="urn:microsoft.com/office/officeart/2005/8/layout/vList3"/>
    <dgm:cxn modelId="{7E2DCA94-A44C-4925-9442-56F5F40E0CD4}" type="presParOf" srcId="{0AE4FB01-3AA6-4824-9DED-C45CF2F176EE}" destId="{92530FB6-41B4-49F6-BD5B-BB0897F395C1}" srcOrd="0" destOrd="0" presId="urn:microsoft.com/office/officeart/2005/8/layout/vList3"/>
    <dgm:cxn modelId="{ACB188F5-4315-4C88-96B3-DE6F1A9C6593}" type="presParOf" srcId="{0AE4FB01-3AA6-4824-9DED-C45CF2F176EE}" destId="{2CDD6615-002D-4160-A493-7633683C0EAF}" srcOrd="1" destOrd="0" presId="urn:microsoft.com/office/officeart/2005/8/layout/vList3"/>
    <dgm:cxn modelId="{8055DA5C-2B94-494D-A925-7BC35E530269}" type="presParOf" srcId="{397C474F-15E7-44E4-932F-5D713B6C49C5}" destId="{36D69783-10B4-42D0-9F1A-87197FAB9137}" srcOrd="3" destOrd="0" presId="urn:microsoft.com/office/officeart/2005/8/layout/vList3"/>
    <dgm:cxn modelId="{2B14D78C-4BAD-47D0-A064-77CFF1B1F1DD}" type="presParOf" srcId="{397C474F-15E7-44E4-932F-5D713B6C49C5}" destId="{FDAC7FDE-CF2D-4674-BFF0-31AB3A409F75}" srcOrd="4" destOrd="0" presId="urn:microsoft.com/office/officeart/2005/8/layout/vList3"/>
    <dgm:cxn modelId="{7F91D711-7100-477E-90E9-15826CA3FD3D}" type="presParOf" srcId="{FDAC7FDE-CF2D-4674-BFF0-31AB3A409F75}" destId="{19C5E566-46B4-436B-86FD-926CD2867228}" srcOrd="0" destOrd="0" presId="urn:microsoft.com/office/officeart/2005/8/layout/vList3"/>
    <dgm:cxn modelId="{23C91246-F6D1-4595-A48D-0423C49DF2A2}" type="presParOf" srcId="{FDAC7FDE-CF2D-4674-BFF0-31AB3A409F75}" destId="{CB459333-EE52-41E5-9FF8-917039C2A1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E5E72F-1938-4217-8F38-DF46C15715F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E6898EB5-D34A-4D94-ADA8-FF48B617810F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K</a:t>
          </a:r>
          <a:r>
            <a:rPr lang="id-ID" b="1" dirty="0">
              <a:solidFill>
                <a:schemeClr val="bg1"/>
              </a:solidFill>
            </a:rPr>
            <a:t>arena hubungan keluarga,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id-ID" b="1" dirty="0">
              <a:solidFill>
                <a:schemeClr val="bg1"/>
              </a:solidFill>
            </a:rPr>
            <a:t>sepanjang tidak memiliki konflik kepentingan.</a:t>
          </a:r>
          <a:endParaRPr lang="en-ID" b="1" dirty="0">
            <a:solidFill>
              <a:schemeClr val="bg1"/>
            </a:solidFill>
          </a:endParaRPr>
        </a:p>
      </dgm:t>
    </dgm:pt>
    <dgm:pt modelId="{13C3F5A0-774D-4EAA-9B8E-B8CC6E16B50E}" type="parTrans" cxnId="{7D04FBA6-8C49-4088-96AB-B6F608FBA91A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CA7E362F-BE27-47A4-8C0E-5206B9DD201F}" type="sibTrans" cxnId="{7D04FBA6-8C49-4088-96AB-B6F608FBA91A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7B71CE1E-617B-440A-8443-34FE3B07B881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Penyelenggaraan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id-ID" b="1" dirty="0">
              <a:solidFill>
                <a:schemeClr val="bg1"/>
              </a:solidFill>
            </a:rPr>
            <a:t>pernikahan, kelahiran, aqiqah, baptis, khitanan, dan potong gigi, atau upacara adat/agama </a:t>
          </a:r>
          <a:r>
            <a:rPr lang="en-US" b="1" dirty="0">
              <a:solidFill>
                <a:schemeClr val="bg1"/>
              </a:solidFill>
            </a:rPr>
            <a:t>lain </a:t>
          </a:r>
          <a:r>
            <a:rPr lang="id-ID" b="1" dirty="0">
              <a:solidFill>
                <a:schemeClr val="bg1"/>
              </a:solidFill>
            </a:rPr>
            <a:t>paling banyak Rp1.000.000,00.</a:t>
          </a:r>
          <a:endParaRPr lang="en-ID" b="1" dirty="0">
            <a:solidFill>
              <a:schemeClr val="bg1"/>
            </a:solidFill>
          </a:endParaRPr>
        </a:p>
      </dgm:t>
    </dgm:pt>
    <dgm:pt modelId="{CC12D9B3-23D9-4732-92F6-7CDD1C3D05DB}" type="parTrans" cxnId="{4BED604F-500B-45C4-ABEB-EA9D0AE6A4E7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E130CFDA-1617-410E-B10D-8C218AF62CA0}" type="sibTrans" cxnId="{4BED604F-500B-45C4-ABEB-EA9D0AE6A4E7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3152C4D5-281E-47A0-83C5-9829780BC0F3}">
      <dgm:prSet phldrT="[Text]"/>
      <dgm:spPr>
        <a:solidFill>
          <a:schemeClr val="tx1"/>
        </a:solidFill>
      </dgm:spPr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Terkait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id-ID" b="1" dirty="0">
              <a:solidFill>
                <a:schemeClr val="bg1"/>
              </a:solidFill>
            </a:rPr>
            <a:t>Musibah atau Bencana paling banyak Rp1.000.000,00; </a:t>
          </a:r>
          <a:endParaRPr lang="en-ID" b="1" dirty="0">
            <a:solidFill>
              <a:schemeClr val="bg1"/>
            </a:solidFill>
          </a:endParaRPr>
        </a:p>
      </dgm:t>
    </dgm:pt>
    <dgm:pt modelId="{9FA0FCF1-4593-489A-8179-050BF3C3D08D}" type="parTrans" cxnId="{420895EC-E36E-434D-B36B-720C2BF74D0B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B7EA717C-C265-41F7-AC17-6C113F7D594F}" type="sibTrans" cxnId="{420895EC-E36E-434D-B36B-720C2BF74D0B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BE19DFE1-A567-4E3A-8F6B-03FA7DECC968}">
      <dgm:prSet phldrT="[Text]"/>
      <dgm:spPr>
        <a:solidFill>
          <a:srgbClr val="7030A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</a:t>
          </a:r>
          <a:r>
            <a:rPr lang="id-ID" b="1" dirty="0">
              <a:solidFill>
                <a:schemeClr val="bg1"/>
              </a:solidFill>
            </a:rPr>
            <a:t>esama Pegawai </a:t>
          </a:r>
          <a:r>
            <a:rPr lang="en-US" b="1" dirty="0">
              <a:solidFill>
                <a:schemeClr val="bg1"/>
              </a:solidFill>
            </a:rPr>
            <a:t>pada </a:t>
          </a:r>
          <a:r>
            <a:rPr lang="id-ID" b="1" dirty="0">
              <a:solidFill>
                <a:schemeClr val="bg1"/>
              </a:solidFill>
            </a:rPr>
            <a:t>pisah sambut, pensiun, promosi, dan ulang tahun </a:t>
          </a:r>
          <a:r>
            <a:rPr lang="en-US" b="1" dirty="0">
              <a:solidFill>
                <a:schemeClr val="bg1"/>
              </a:solidFill>
            </a:rPr>
            <a:t>(</a:t>
          </a:r>
          <a:r>
            <a:rPr lang="id-ID" b="1" dirty="0">
              <a:solidFill>
                <a:schemeClr val="bg1"/>
              </a:solidFill>
            </a:rPr>
            <a:t>tidak </a:t>
          </a:r>
          <a:r>
            <a:rPr lang="en-US" b="1" dirty="0" err="1">
              <a:solidFill>
                <a:schemeClr val="bg1"/>
              </a:solidFill>
            </a:rPr>
            <a:t>ber</a:t>
          </a:r>
          <a:r>
            <a:rPr lang="id-ID" b="1" dirty="0">
              <a:solidFill>
                <a:schemeClr val="bg1"/>
              </a:solidFill>
            </a:rPr>
            <a:t>bentuk uang</a:t>
          </a:r>
          <a:r>
            <a:rPr lang="en-US" b="1" dirty="0">
              <a:solidFill>
                <a:schemeClr val="bg1"/>
              </a:solidFill>
            </a:rPr>
            <a:t>)</a:t>
          </a:r>
          <a:r>
            <a:rPr lang="id-ID" b="1" dirty="0">
              <a:solidFill>
                <a:schemeClr val="bg1"/>
              </a:solidFill>
            </a:rPr>
            <a:t> paling banyak Rp300.000,00 dengan total pemberian Rp1.000.000,00 dalam 1 </a:t>
          </a:r>
          <a:r>
            <a:rPr lang="en-US" b="1" dirty="0" err="1">
              <a:solidFill>
                <a:schemeClr val="bg1"/>
              </a:solidFill>
            </a:rPr>
            <a:t>th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id-ID" b="1" dirty="0">
              <a:solidFill>
                <a:schemeClr val="bg1"/>
              </a:solidFill>
            </a:rPr>
            <a:t>dari pemberi yang sama;</a:t>
          </a:r>
          <a:endParaRPr lang="en-ID" b="1" dirty="0">
            <a:solidFill>
              <a:schemeClr val="bg1"/>
            </a:solidFill>
          </a:endParaRPr>
        </a:p>
      </dgm:t>
    </dgm:pt>
    <dgm:pt modelId="{58842286-E757-4D44-998A-3837BDC069C9}" type="parTrans" cxnId="{89F9C3EF-279C-4D56-AC37-E845A48B28A4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A4370222-713F-47F3-AB8F-78AEBD055C79}" type="sibTrans" cxnId="{89F9C3EF-279C-4D56-AC37-E845A48B28A4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37BF980B-6EA7-4A29-B92C-53198957F21A}">
      <dgm:prSet phldrT="[Text]"/>
      <dgm:spPr>
        <a:solidFill>
          <a:schemeClr val="accent6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S</a:t>
          </a:r>
          <a:r>
            <a:rPr lang="id-ID" b="1" dirty="0">
              <a:solidFill>
                <a:schemeClr val="bg1"/>
              </a:solidFill>
            </a:rPr>
            <a:t>esama rekan kerja paling banyak</a:t>
          </a:r>
          <a:r>
            <a:rPr lang="en-US" b="1" dirty="0">
              <a:solidFill>
                <a:schemeClr val="bg1"/>
              </a:solidFill>
            </a:rPr>
            <a:t> (</a:t>
          </a:r>
          <a:r>
            <a:rPr lang="en-US" b="1" dirty="0" err="1">
              <a:solidFill>
                <a:schemeClr val="bg1"/>
              </a:solidFill>
            </a:rPr>
            <a:t>tidak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en-US" b="1" dirty="0" err="1">
              <a:solidFill>
                <a:schemeClr val="bg1"/>
              </a:solidFill>
            </a:rPr>
            <a:t>dalam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en-US" b="1" dirty="0" err="1">
              <a:solidFill>
                <a:schemeClr val="bg1"/>
              </a:solidFill>
            </a:rPr>
            <a:t>bentuk</a:t>
          </a:r>
          <a:r>
            <a:rPr lang="en-US" b="1" dirty="0">
              <a:solidFill>
                <a:schemeClr val="bg1"/>
              </a:solidFill>
            </a:rPr>
            <a:t> uang)</a:t>
          </a:r>
          <a:r>
            <a:rPr lang="id-ID" b="1" dirty="0">
              <a:solidFill>
                <a:schemeClr val="bg1"/>
              </a:solidFill>
            </a:rPr>
            <a:t> Rp</a:t>
          </a:r>
          <a:r>
            <a:rPr lang="en-US" b="1" dirty="0">
              <a:solidFill>
                <a:schemeClr val="bg1"/>
              </a:solidFill>
            </a:rPr>
            <a:t>2</a:t>
          </a:r>
          <a:r>
            <a:rPr lang="id-ID" b="1" dirty="0">
              <a:solidFill>
                <a:schemeClr val="bg1"/>
              </a:solidFill>
            </a:rPr>
            <a:t>00.000,00 dengan total pemberian Rp</a:t>
          </a:r>
          <a:r>
            <a:rPr lang="en-US" b="1" dirty="0">
              <a:solidFill>
                <a:schemeClr val="bg1"/>
              </a:solidFill>
            </a:rPr>
            <a:t>1.0</a:t>
          </a:r>
          <a:r>
            <a:rPr lang="id-ID" b="1" dirty="0">
              <a:solidFill>
                <a:schemeClr val="bg1"/>
              </a:solidFill>
            </a:rPr>
            <a:t>00.000,00 dalam 1 (satu) tahun dari pemberi yang sama</a:t>
          </a:r>
          <a:r>
            <a:rPr lang="en-US" b="1" dirty="0">
              <a:solidFill>
                <a:schemeClr val="bg1"/>
              </a:solidFill>
            </a:rPr>
            <a:t>;</a:t>
          </a:r>
          <a:endParaRPr lang="en-ID" b="1" dirty="0">
            <a:solidFill>
              <a:schemeClr val="bg1"/>
            </a:solidFill>
          </a:endParaRPr>
        </a:p>
      </dgm:t>
    </dgm:pt>
    <dgm:pt modelId="{A8E079F6-ACDB-4612-87A4-0808C1F61B4A}" type="parTrans" cxnId="{BA339532-AA3A-4941-9216-426E870820C3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D8C81A39-3858-4067-8974-3313AA9195BF}" type="sibTrans" cxnId="{BA339532-AA3A-4941-9216-426E870820C3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46173A12-D3D8-4053-91BA-2AF5902AAE26}">
      <dgm:prSet phldrT="[Text]"/>
      <dgm:spPr>
        <a:solidFill>
          <a:srgbClr val="00B050"/>
        </a:solidFill>
      </dgm:spPr>
      <dgm:t>
        <a:bodyPr/>
        <a:lstStyle/>
        <a:p>
          <a:r>
            <a:rPr lang="id-ID" b="1" dirty="0">
              <a:solidFill>
                <a:schemeClr val="bg1"/>
              </a:solidFill>
            </a:rPr>
            <a:t>Hidangan atau sajian yang Berlaku Umum;</a:t>
          </a:r>
          <a:endParaRPr lang="en-ID" b="1" dirty="0">
            <a:solidFill>
              <a:schemeClr val="bg1"/>
            </a:solidFill>
          </a:endParaRPr>
        </a:p>
      </dgm:t>
    </dgm:pt>
    <dgm:pt modelId="{A0810823-7372-4725-BA9B-3DFA354FD5FF}" type="parTrans" cxnId="{75112335-AB5C-4B7D-BEA6-C51D9B9B2AAB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8D1D93D3-088D-4130-90E2-82E253BC3906}" type="sibTrans" cxnId="{75112335-AB5C-4B7D-BEA6-C51D9B9B2AAB}">
      <dgm:prSet/>
      <dgm:spPr/>
      <dgm:t>
        <a:bodyPr/>
        <a:lstStyle/>
        <a:p>
          <a:endParaRPr lang="en-ID" b="1">
            <a:solidFill>
              <a:schemeClr val="bg1"/>
            </a:solidFill>
          </a:endParaRPr>
        </a:p>
      </dgm:t>
    </dgm:pt>
    <dgm:pt modelId="{BBC24A40-6F85-4C4D-B0B3-54111BE36B9E}" type="pres">
      <dgm:prSet presAssocID="{94E5E72F-1938-4217-8F38-DF46C15715FE}" presName="Name0" presStyleCnt="0">
        <dgm:presLayoutVars>
          <dgm:dir/>
          <dgm:resizeHandles val="exact"/>
        </dgm:presLayoutVars>
      </dgm:prSet>
      <dgm:spPr/>
    </dgm:pt>
    <dgm:pt modelId="{6531A868-854C-49F9-8DC8-24706C6E25C2}" type="pres">
      <dgm:prSet presAssocID="{94E5E72F-1938-4217-8F38-DF46C15715FE}" presName="bkgdShp" presStyleLbl="alignAccFollowNode1" presStyleIdx="0" presStyleCnt="1" custLinFactNeighborX="-2097"/>
      <dgm:spPr/>
    </dgm:pt>
    <dgm:pt modelId="{A7013433-0E19-4DB5-A2A8-4D33BC4948D4}" type="pres">
      <dgm:prSet presAssocID="{94E5E72F-1938-4217-8F38-DF46C15715FE}" presName="linComp" presStyleCnt="0"/>
      <dgm:spPr/>
    </dgm:pt>
    <dgm:pt modelId="{D745707E-AA50-429D-A67F-A69E439FDA20}" type="pres">
      <dgm:prSet presAssocID="{E6898EB5-D34A-4D94-ADA8-FF48B617810F}" presName="compNode" presStyleCnt="0"/>
      <dgm:spPr/>
    </dgm:pt>
    <dgm:pt modelId="{EE27E5ED-59FA-4916-9F94-2C3C29EDD620}" type="pres">
      <dgm:prSet presAssocID="{E6898EB5-D34A-4D94-ADA8-FF48B617810F}" presName="node" presStyleLbl="node1" presStyleIdx="0" presStyleCnt="6" custLinFactNeighborY="1001">
        <dgm:presLayoutVars>
          <dgm:bulletEnabled val="1"/>
        </dgm:presLayoutVars>
      </dgm:prSet>
      <dgm:spPr/>
    </dgm:pt>
    <dgm:pt modelId="{1EA97468-D451-45E6-BDFE-12A4B49C53DD}" type="pres">
      <dgm:prSet presAssocID="{E6898EB5-D34A-4D94-ADA8-FF48B617810F}" presName="invisiNode" presStyleLbl="node1" presStyleIdx="0" presStyleCnt="6"/>
      <dgm:spPr/>
    </dgm:pt>
    <dgm:pt modelId="{F1BFE8C9-5020-4426-8ED4-337726189AA5}" type="pres">
      <dgm:prSet presAssocID="{E6898EB5-D34A-4D94-ADA8-FF48B617810F}" presName="imagNode" presStyleLbl="fgImgPlace1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08D8A74-D4ED-415C-862A-099163B6D1BE}" type="pres">
      <dgm:prSet presAssocID="{CA7E362F-BE27-47A4-8C0E-5206B9DD201F}" presName="sibTrans" presStyleLbl="sibTrans2D1" presStyleIdx="0" presStyleCnt="0"/>
      <dgm:spPr/>
    </dgm:pt>
    <dgm:pt modelId="{DBE3F3A3-FDA2-4ADD-AE73-109A882C6398}" type="pres">
      <dgm:prSet presAssocID="{7B71CE1E-617B-440A-8443-34FE3B07B881}" presName="compNode" presStyleCnt="0"/>
      <dgm:spPr/>
    </dgm:pt>
    <dgm:pt modelId="{9823F72F-289D-4E54-B7C0-770889D17C6C}" type="pres">
      <dgm:prSet presAssocID="{7B71CE1E-617B-440A-8443-34FE3B07B881}" presName="node" presStyleLbl="node1" presStyleIdx="1" presStyleCnt="6">
        <dgm:presLayoutVars>
          <dgm:bulletEnabled val="1"/>
        </dgm:presLayoutVars>
      </dgm:prSet>
      <dgm:spPr/>
    </dgm:pt>
    <dgm:pt modelId="{93FE0E08-1DF4-44F0-BCEE-A252968CD4A1}" type="pres">
      <dgm:prSet presAssocID="{7B71CE1E-617B-440A-8443-34FE3B07B881}" presName="invisiNode" presStyleLbl="node1" presStyleIdx="1" presStyleCnt="6"/>
      <dgm:spPr/>
    </dgm:pt>
    <dgm:pt modelId="{B312EB64-4502-429C-A082-751BAB126B9B}" type="pres">
      <dgm:prSet presAssocID="{7B71CE1E-617B-440A-8443-34FE3B07B881}" presName="imagNode" presStyleLbl="fgImgPlace1" presStyleIdx="1" presStyleCnt="6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5F5B01D8-5ABE-409B-BEBE-4B4CF5D579AD}" type="pres">
      <dgm:prSet presAssocID="{E130CFDA-1617-410E-B10D-8C218AF62CA0}" presName="sibTrans" presStyleLbl="sibTrans2D1" presStyleIdx="0" presStyleCnt="0"/>
      <dgm:spPr/>
    </dgm:pt>
    <dgm:pt modelId="{80267B28-C7C5-4463-82FF-A22C24ADACB3}" type="pres">
      <dgm:prSet presAssocID="{3152C4D5-281E-47A0-83C5-9829780BC0F3}" presName="compNode" presStyleCnt="0"/>
      <dgm:spPr/>
    </dgm:pt>
    <dgm:pt modelId="{7525ECDF-4363-4972-86E5-E3645B58482D}" type="pres">
      <dgm:prSet presAssocID="{3152C4D5-281E-47A0-83C5-9829780BC0F3}" presName="node" presStyleLbl="node1" presStyleIdx="2" presStyleCnt="6">
        <dgm:presLayoutVars>
          <dgm:bulletEnabled val="1"/>
        </dgm:presLayoutVars>
      </dgm:prSet>
      <dgm:spPr/>
    </dgm:pt>
    <dgm:pt modelId="{12E18A5C-32B2-4FD1-9F20-4F6A8B5DF2F1}" type="pres">
      <dgm:prSet presAssocID="{3152C4D5-281E-47A0-83C5-9829780BC0F3}" presName="invisiNode" presStyleLbl="node1" presStyleIdx="2" presStyleCnt="6"/>
      <dgm:spPr/>
    </dgm:pt>
    <dgm:pt modelId="{5C345160-49CE-46DA-9659-9A3B80DBA9EE}" type="pres">
      <dgm:prSet presAssocID="{3152C4D5-281E-47A0-83C5-9829780BC0F3}" presName="imagNode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35000" r="-35000"/>
          </a:stretch>
        </a:blipFill>
      </dgm:spPr>
    </dgm:pt>
    <dgm:pt modelId="{F3D1E664-6972-4ED4-899F-61E8304B606B}" type="pres">
      <dgm:prSet presAssocID="{B7EA717C-C265-41F7-AC17-6C113F7D594F}" presName="sibTrans" presStyleLbl="sibTrans2D1" presStyleIdx="0" presStyleCnt="0"/>
      <dgm:spPr/>
    </dgm:pt>
    <dgm:pt modelId="{F991372F-A969-4974-98C1-96F17D5C6DD9}" type="pres">
      <dgm:prSet presAssocID="{BE19DFE1-A567-4E3A-8F6B-03FA7DECC968}" presName="compNode" presStyleCnt="0"/>
      <dgm:spPr/>
    </dgm:pt>
    <dgm:pt modelId="{9B58CB84-7BFF-4894-AFF9-A2D12E9B52D3}" type="pres">
      <dgm:prSet presAssocID="{BE19DFE1-A567-4E3A-8F6B-03FA7DECC968}" presName="node" presStyleLbl="node1" presStyleIdx="3" presStyleCnt="6">
        <dgm:presLayoutVars>
          <dgm:bulletEnabled val="1"/>
        </dgm:presLayoutVars>
      </dgm:prSet>
      <dgm:spPr/>
    </dgm:pt>
    <dgm:pt modelId="{41802D2C-5F11-41DF-AF9C-906129C06035}" type="pres">
      <dgm:prSet presAssocID="{BE19DFE1-A567-4E3A-8F6B-03FA7DECC968}" presName="invisiNode" presStyleLbl="node1" presStyleIdx="3" presStyleCnt="6"/>
      <dgm:spPr/>
    </dgm:pt>
    <dgm:pt modelId="{7FE07E31-ADB9-4A68-88BD-18BF3E62ADC3}" type="pres">
      <dgm:prSet presAssocID="{BE19DFE1-A567-4E3A-8F6B-03FA7DECC968}" presName="imagNode" presStyleLbl="fgImgPlace1" presStyleIdx="3" presStyleCnt="6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FFA7E6A2-BF20-43D1-BB85-F88DD05742C0}" type="pres">
      <dgm:prSet presAssocID="{A4370222-713F-47F3-AB8F-78AEBD055C79}" presName="sibTrans" presStyleLbl="sibTrans2D1" presStyleIdx="0" presStyleCnt="0"/>
      <dgm:spPr/>
    </dgm:pt>
    <dgm:pt modelId="{53AA8272-0B70-404F-B610-493CACB33D09}" type="pres">
      <dgm:prSet presAssocID="{37BF980B-6EA7-4A29-B92C-53198957F21A}" presName="compNode" presStyleCnt="0"/>
      <dgm:spPr/>
    </dgm:pt>
    <dgm:pt modelId="{95BF6E3F-42CD-4425-BCD4-F1D5C561D30A}" type="pres">
      <dgm:prSet presAssocID="{37BF980B-6EA7-4A29-B92C-53198957F21A}" presName="node" presStyleLbl="node1" presStyleIdx="4" presStyleCnt="6">
        <dgm:presLayoutVars>
          <dgm:bulletEnabled val="1"/>
        </dgm:presLayoutVars>
      </dgm:prSet>
      <dgm:spPr/>
    </dgm:pt>
    <dgm:pt modelId="{ED1F3392-0416-4D2C-9022-51049ACD7B68}" type="pres">
      <dgm:prSet presAssocID="{37BF980B-6EA7-4A29-B92C-53198957F21A}" presName="invisiNode" presStyleLbl="node1" presStyleIdx="4" presStyleCnt="6"/>
      <dgm:spPr/>
    </dgm:pt>
    <dgm:pt modelId="{BCC77460-094B-4AFF-A979-B9FFB2F31003}" type="pres">
      <dgm:prSet presAssocID="{37BF980B-6EA7-4A29-B92C-53198957F21A}" presName="imagNode" presStyleLbl="fgImgPlace1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EDA526AC-9D25-4BF2-AA74-7C7B4749B23C}" type="pres">
      <dgm:prSet presAssocID="{D8C81A39-3858-4067-8974-3313AA9195BF}" presName="sibTrans" presStyleLbl="sibTrans2D1" presStyleIdx="0" presStyleCnt="0"/>
      <dgm:spPr/>
    </dgm:pt>
    <dgm:pt modelId="{028DD817-AF15-49EE-90BC-DDFB12A2D314}" type="pres">
      <dgm:prSet presAssocID="{46173A12-D3D8-4053-91BA-2AF5902AAE26}" presName="compNode" presStyleCnt="0"/>
      <dgm:spPr/>
    </dgm:pt>
    <dgm:pt modelId="{C5FBA1EE-E3C3-4653-8210-5DA0D2D1C554}" type="pres">
      <dgm:prSet presAssocID="{46173A12-D3D8-4053-91BA-2AF5902AAE26}" presName="node" presStyleLbl="node1" presStyleIdx="5" presStyleCnt="6">
        <dgm:presLayoutVars>
          <dgm:bulletEnabled val="1"/>
        </dgm:presLayoutVars>
      </dgm:prSet>
      <dgm:spPr/>
    </dgm:pt>
    <dgm:pt modelId="{E6F8A3C2-4DAF-4740-AB1E-0814B099B32C}" type="pres">
      <dgm:prSet presAssocID="{46173A12-D3D8-4053-91BA-2AF5902AAE26}" presName="invisiNode" presStyleLbl="node1" presStyleIdx="5" presStyleCnt="6"/>
      <dgm:spPr/>
    </dgm:pt>
    <dgm:pt modelId="{1D8DD723-1C05-49C2-A55F-6B7F50E76C6C}" type="pres">
      <dgm:prSet presAssocID="{46173A12-D3D8-4053-91BA-2AF5902AAE26}" presName="imagNode" presStyleLbl="fgImgPlace1" presStyleIdx="5" presStyleCnt="6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</dgm:spPr>
    </dgm:pt>
  </dgm:ptLst>
  <dgm:cxnLst>
    <dgm:cxn modelId="{3EE41F20-13AD-4C50-8C79-76B63853AC9B}" type="presOf" srcId="{94E5E72F-1938-4217-8F38-DF46C15715FE}" destId="{BBC24A40-6F85-4C4D-B0B3-54111BE36B9E}" srcOrd="0" destOrd="0" presId="urn:microsoft.com/office/officeart/2005/8/layout/pList2"/>
    <dgm:cxn modelId="{BA339532-AA3A-4941-9216-426E870820C3}" srcId="{94E5E72F-1938-4217-8F38-DF46C15715FE}" destId="{37BF980B-6EA7-4A29-B92C-53198957F21A}" srcOrd="4" destOrd="0" parTransId="{A8E079F6-ACDB-4612-87A4-0808C1F61B4A}" sibTransId="{D8C81A39-3858-4067-8974-3313AA9195BF}"/>
    <dgm:cxn modelId="{75112335-AB5C-4B7D-BEA6-C51D9B9B2AAB}" srcId="{94E5E72F-1938-4217-8F38-DF46C15715FE}" destId="{46173A12-D3D8-4053-91BA-2AF5902AAE26}" srcOrd="5" destOrd="0" parTransId="{A0810823-7372-4725-BA9B-3DFA354FD5FF}" sibTransId="{8D1D93D3-088D-4130-90E2-82E253BC3906}"/>
    <dgm:cxn modelId="{FE1F356A-3613-418B-B52E-1E8088A17DE2}" type="presOf" srcId="{A4370222-713F-47F3-AB8F-78AEBD055C79}" destId="{FFA7E6A2-BF20-43D1-BB85-F88DD05742C0}" srcOrd="0" destOrd="0" presId="urn:microsoft.com/office/officeart/2005/8/layout/pList2"/>
    <dgm:cxn modelId="{1F82C16E-CF2C-4DE8-AFB2-198680FA079D}" type="presOf" srcId="{37BF980B-6EA7-4A29-B92C-53198957F21A}" destId="{95BF6E3F-42CD-4425-BCD4-F1D5C561D30A}" srcOrd="0" destOrd="0" presId="urn:microsoft.com/office/officeart/2005/8/layout/pList2"/>
    <dgm:cxn modelId="{4BED604F-500B-45C4-ABEB-EA9D0AE6A4E7}" srcId="{94E5E72F-1938-4217-8F38-DF46C15715FE}" destId="{7B71CE1E-617B-440A-8443-34FE3B07B881}" srcOrd="1" destOrd="0" parTransId="{CC12D9B3-23D9-4732-92F6-7CDD1C3D05DB}" sibTransId="{E130CFDA-1617-410E-B10D-8C218AF62CA0}"/>
    <dgm:cxn modelId="{25E7158C-85E8-4DAA-8B6C-699BD4E43516}" type="presOf" srcId="{BE19DFE1-A567-4E3A-8F6B-03FA7DECC968}" destId="{9B58CB84-7BFF-4894-AFF9-A2D12E9B52D3}" srcOrd="0" destOrd="0" presId="urn:microsoft.com/office/officeart/2005/8/layout/pList2"/>
    <dgm:cxn modelId="{83BC9599-D8F5-417B-98C8-CC68BBE394C9}" type="presOf" srcId="{7B71CE1E-617B-440A-8443-34FE3B07B881}" destId="{9823F72F-289D-4E54-B7C0-770889D17C6C}" srcOrd="0" destOrd="0" presId="urn:microsoft.com/office/officeart/2005/8/layout/pList2"/>
    <dgm:cxn modelId="{B6FC5CA4-51D4-4E2D-A215-03FC2AC8DAA7}" type="presOf" srcId="{3152C4D5-281E-47A0-83C5-9829780BC0F3}" destId="{7525ECDF-4363-4972-86E5-E3645B58482D}" srcOrd="0" destOrd="0" presId="urn:microsoft.com/office/officeart/2005/8/layout/pList2"/>
    <dgm:cxn modelId="{7D04FBA6-8C49-4088-96AB-B6F608FBA91A}" srcId="{94E5E72F-1938-4217-8F38-DF46C15715FE}" destId="{E6898EB5-D34A-4D94-ADA8-FF48B617810F}" srcOrd="0" destOrd="0" parTransId="{13C3F5A0-774D-4EAA-9B8E-B8CC6E16B50E}" sibTransId="{CA7E362F-BE27-47A4-8C0E-5206B9DD201F}"/>
    <dgm:cxn modelId="{758E9EB3-BAEC-4BB4-B9A3-C22C0E7D1AA8}" type="presOf" srcId="{E6898EB5-D34A-4D94-ADA8-FF48B617810F}" destId="{EE27E5ED-59FA-4916-9F94-2C3C29EDD620}" srcOrd="0" destOrd="0" presId="urn:microsoft.com/office/officeart/2005/8/layout/pList2"/>
    <dgm:cxn modelId="{074B44CF-C04F-4964-B6DC-A27FAE87B9F4}" type="presOf" srcId="{CA7E362F-BE27-47A4-8C0E-5206B9DD201F}" destId="{308D8A74-D4ED-415C-862A-099163B6D1BE}" srcOrd="0" destOrd="0" presId="urn:microsoft.com/office/officeart/2005/8/layout/pList2"/>
    <dgm:cxn modelId="{2572F8D1-0D40-4E3F-B598-2192B7F6613D}" type="presOf" srcId="{D8C81A39-3858-4067-8974-3313AA9195BF}" destId="{EDA526AC-9D25-4BF2-AA74-7C7B4749B23C}" srcOrd="0" destOrd="0" presId="urn:microsoft.com/office/officeart/2005/8/layout/pList2"/>
    <dgm:cxn modelId="{F7711BE5-7723-419A-ADBA-6B366095E15F}" type="presOf" srcId="{46173A12-D3D8-4053-91BA-2AF5902AAE26}" destId="{C5FBA1EE-E3C3-4653-8210-5DA0D2D1C554}" srcOrd="0" destOrd="0" presId="urn:microsoft.com/office/officeart/2005/8/layout/pList2"/>
    <dgm:cxn modelId="{FDCDCBE8-E243-41FC-B389-41C6D74A28EC}" type="presOf" srcId="{B7EA717C-C265-41F7-AC17-6C113F7D594F}" destId="{F3D1E664-6972-4ED4-899F-61E8304B606B}" srcOrd="0" destOrd="0" presId="urn:microsoft.com/office/officeart/2005/8/layout/pList2"/>
    <dgm:cxn modelId="{420895EC-E36E-434D-B36B-720C2BF74D0B}" srcId="{94E5E72F-1938-4217-8F38-DF46C15715FE}" destId="{3152C4D5-281E-47A0-83C5-9829780BC0F3}" srcOrd="2" destOrd="0" parTransId="{9FA0FCF1-4593-489A-8179-050BF3C3D08D}" sibTransId="{B7EA717C-C265-41F7-AC17-6C113F7D594F}"/>
    <dgm:cxn modelId="{89F9C3EF-279C-4D56-AC37-E845A48B28A4}" srcId="{94E5E72F-1938-4217-8F38-DF46C15715FE}" destId="{BE19DFE1-A567-4E3A-8F6B-03FA7DECC968}" srcOrd="3" destOrd="0" parTransId="{58842286-E757-4D44-998A-3837BDC069C9}" sibTransId="{A4370222-713F-47F3-AB8F-78AEBD055C79}"/>
    <dgm:cxn modelId="{86AC27F6-1515-4FC1-A097-43F164227B7D}" type="presOf" srcId="{E130CFDA-1617-410E-B10D-8C218AF62CA0}" destId="{5F5B01D8-5ABE-409B-BEBE-4B4CF5D579AD}" srcOrd="0" destOrd="0" presId="urn:microsoft.com/office/officeart/2005/8/layout/pList2"/>
    <dgm:cxn modelId="{6C968B63-6A6C-472B-AFCA-BE5EB8F73324}" type="presParOf" srcId="{BBC24A40-6F85-4C4D-B0B3-54111BE36B9E}" destId="{6531A868-854C-49F9-8DC8-24706C6E25C2}" srcOrd="0" destOrd="0" presId="urn:microsoft.com/office/officeart/2005/8/layout/pList2"/>
    <dgm:cxn modelId="{DEEEB6F7-B599-433E-92A0-9992E17B3B11}" type="presParOf" srcId="{BBC24A40-6F85-4C4D-B0B3-54111BE36B9E}" destId="{A7013433-0E19-4DB5-A2A8-4D33BC4948D4}" srcOrd="1" destOrd="0" presId="urn:microsoft.com/office/officeart/2005/8/layout/pList2"/>
    <dgm:cxn modelId="{893E40A7-C43E-4B85-8DBC-52B4C525F281}" type="presParOf" srcId="{A7013433-0E19-4DB5-A2A8-4D33BC4948D4}" destId="{D745707E-AA50-429D-A67F-A69E439FDA20}" srcOrd="0" destOrd="0" presId="urn:microsoft.com/office/officeart/2005/8/layout/pList2"/>
    <dgm:cxn modelId="{0541E49F-7AE8-4CF4-A9D3-BB9ACD64BDBD}" type="presParOf" srcId="{D745707E-AA50-429D-A67F-A69E439FDA20}" destId="{EE27E5ED-59FA-4916-9F94-2C3C29EDD620}" srcOrd="0" destOrd="0" presId="urn:microsoft.com/office/officeart/2005/8/layout/pList2"/>
    <dgm:cxn modelId="{C43E0CD8-A775-4F36-BF6D-9EA3302C3D70}" type="presParOf" srcId="{D745707E-AA50-429D-A67F-A69E439FDA20}" destId="{1EA97468-D451-45E6-BDFE-12A4B49C53DD}" srcOrd="1" destOrd="0" presId="urn:microsoft.com/office/officeart/2005/8/layout/pList2"/>
    <dgm:cxn modelId="{D7F3C46C-CF34-4200-BB25-4F500E448809}" type="presParOf" srcId="{D745707E-AA50-429D-A67F-A69E439FDA20}" destId="{F1BFE8C9-5020-4426-8ED4-337726189AA5}" srcOrd="2" destOrd="0" presId="urn:microsoft.com/office/officeart/2005/8/layout/pList2"/>
    <dgm:cxn modelId="{537D808F-4695-4445-9EE6-609B5CF40A93}" type="presParOf" srcId="{A7013433-0E19-4DB5-A2A8-4D33BC4948D4}" destId="{308D8A74-D4ED-415C-862A-099163B6D1BE}" srcOrd="1" destOrd="0" presId="urn:microsoft.com/office/officeart/2005/8/layout/pList2"/>
    <dgm:cxn modelId="{5511F295-7391-4385-BE54-4FF5FFDA0BE9}" type="presParOf" srcId="{A7013433-0E19-4DB5-A2A8-4D33BC4948D4}" destId="{DBE3F3A3-FDA2-4ADD-AE73-109A882C6398}" srcOrd="2" destOrd="0" presId="urn:microsoft.com/office/officeart/2005/8/layout/pList2"/>
    <dgm:cxn modelId="{9418DACA-17C8-459E-B227-F93E52142579}" type="presParOf" srcId="{DBE3F3A3-FDA2-4ADD-AE73-109A882C6398}" destId="{9823F72F-289D-4E54-B7C0-770889D17C6C}" srcOrd="0" destOrd="0" presId="urn:microsoft.com/office/officeart/2005/8/layout/pList2"/>
    <dgm:cxn modelId="{4F07746D-23E3-45AA-9EED-BE67ED79868E}" type="presParOf" srcId="{DBE3F3A3-FDA2-4ADD-AE73-109A882C6398}" destId="{93FE0E08-1DF4-44F0-BCEE-A252968CD4A1}" srcOrd="1" destOrd="0" presId="urn:microsoft.com/office/officeart/2005/8/layout/pList2"/>
    <dgm:cxn modelId="{3E2B1006-1B5D-42CB-95FE-72EF1096C3A9}" type="presParOf" srcId="{DBE3F3A3-FDA2-4ADD-AE73-109A882C6398}" destId="{B312EB64-4502-429C-A082-751BAB126B9B}" srcOrd="2" destOrd="0" presId="urn:microsoft.com/office/officeart/2005/8/layout/pList2"/>
    <dgm:cxn modelId="{C281CCA5-EA3E-4A37-AC39-B150733FF8DF}" type="presParOf" srcId="{A7013433-0E19-4DB5-A2A8-4D33BC4948D4}" destId="{5F5B01D8-5ABE-409B-BEBE-4B4CF5D579AD}" srcOrd="3" destOrd="0" presId="urn:microsoft.com/office/officeart/2005/8/layout/pList2"/>
    <dgm:cxn modelId="{38C39F0E-EA70-424F-8476-513DC8ED519F}" type="presParOf" srcId="{A7013433-0E19-4DB5-A2A8-4D33BC4948D4}" destId="{80267B28-C7C5-4463-82FF-A22C24ADACB3}" srcOrd="4" destOrd="0" presId="urn:microsoft.com/office/officeart/2005/8/layout/pList2"/>
    <dgm:cxn modelId="{F3639210-95FA-44FC-9344-C741336DB61B}" type="presParOf" srcId="{80267B28-C7C5-4463-82FF-A22C24ADACB3}" destId="{7525ECDF-4363-4972-86E5-E3645B58482D}" srcOrd="0" destOrd="0" presId="urn:microsoft.com/office/officeart/2005/8/layout/pList2"/>
    <dgm:cxn modelId="{CE740D7A-2C04-4703-AC26-3F8E8F6E295C}" type="presParOf" srcId="{80267B28-C7C5-4463-82FF-A22C24ADACB3}" destId="{12E18A5C-32B2-4FD1-9F20-4F6A8B5DF2F1}" srcOrd="1" destOrd="0" presId="urn:microsoft.com/office/officeart/2005/8/layout/pList2"/>
    <dgm:cxn modelId="{2065071B-11A7-48F9-8E70-979900FCF57B}" type="presParOf" srcId="{80267B28-C7C5-4463-82FF-A22C24ADACB3}" destId="{5C345160-49CE-46DA-9659-9A3B80DBA9EE}" srcOrd="2" destOrd="0" presId="urn:microsoft.com/office/officeart/2005/8/layout/pList2"/>
    <dgm:cxn modelId="{3ADB3607-2030-4C26-8CE0-D2350FCA4211}" type="presParOf" srcId="{A7013433-0E19-4DB5-A2A8-4D33BC4948D4}" destId="{F3D1E664-6972-4ED4-899F-61E8304B606B}" srcOrd="5" destOrd="0" presId="urn:microsoft.com/office/officeart/2005/8/layout/pList2"/>
    <dgm:cxn modelId="{AD5BB3DC-B3A9-4A2F-9F69-BF3E246FFB64}" type="presParOf" srcId="{A7013433-0E19-4DB5-A2A8-4D33BC4948D4}" destId="{F991372F-A969-4974-98C1-96F17D5C6DD9}" srcOrd="6" destOrd="0" presId="urn:microsoft.com/office/officeart/2005/8/layout/pList2"/>
    <dgm:cxn modelId="{E5DEDABE-640A-4D9A-9485-6F7B9D3BC7E8}" type="presParOf" srcId="{F991372F-A969-4974-98C1-96F17D5C6DD9}" destId="{9B58CB84-7BFF-4894-AFF9-A2D12E9B52D3}" srcOrd="0" destOrd="0" presId="urn:microsoft.com/office/officeart/2005/8/layout/pList2"/>
    <dgm:cxn modelId="{6B42ADF7-A2DE-4E83-BF97-2401164E4DEC}" type="presParOf" srcId="{F991372F-A969-4974-98C1-96F17D5C6DD9}" destId="{41802D2C-5F11-41DF-AF9C-906129C06035}" srcOrd="1" destOrd="0" presId="urn:microsoft.com/office/officeart/2005/8/layout/pList2"/>
    <dgm:cxn modelId="{F1381659-2933-4584-9CE8-512E28A8713B}" type="presParOf" srcId="{F991372F-A969-4974-98C1-96F17D5C6DD9}" destId="{7FE07E31-ADB9-4A68-88BD-18BF3E62ADC3}" srcOrd="2" destOrd="0" presId="urn:microsoft.com/office/officeart/2005/8/layout/pList2"/>
    <dgm:cxn modelId="{58F1CB27-C5F7-4D9A-880C-3DF2116C1864}" type="presParOf" srcId="{A7013433-0E19-4DB5-A2A8-4D33BC4948D4}" destId="{FFA7E6A2-BF20-43D1-BB85-F88DD05742C0}" srcOrd="7" destOrd="0" presId="urn:microsoft.com/office/officeart/2005/8/layout/pList2"/>
    <dgm:cxn modelId="{0F1D3BB6-60DA-4011-884D-7C30BCD2BE03}" type="presParOf" srcId="{A7013433-0E19-4DB5-A2A8-4D33BC4948D4}" destId="{53AA8272-0B70-404F-B610-493CACB33D09}" srcOrd="8" destOrd="0" presId="urn:microsoft.com/office/officeart/2005/8/layout/pList2"/>
    <dgm:cxn modelId="{6F51419B-9527-4756-95A3-D2F442EE9081}" type="presParOf" srcId="{53AA8272-0B70-404F-B610-493CACB33D09}" destId="{95BF6E3F-42CD-4425-BCD4-F1D5C561D30A}" srcOrd="0" destOrd="0" presId="urn:microsoft.com/office/officeart/2005/8/layout/pList2"/>
    <dgm:cxn modelId="{BDD9AB0E-4E90-4E9B-91D4-9164A8A7E401}" type="presParOf" srcId="{53AA8272-0B70-404F-B610-493CACB33D09}" destId="{ED1F3392-0416-4D2C-9022-51049ACD7B68}" srcOrd="1" destOrd="0" presId="urn:microsoft.com/office/officeart/2005/8/layout/pList2"/>
    <dgm:cxn modelId="{0B8B76D4-B0FB-43CA-A43A-C2644EE5000E}" type="presParOf" srcId="{53AA8272-0B70-404F-B610-493CACB33D09}" destId="{BCC77460-094B-4AFF-A979-B9FFB2F31003}" srcOrd="2" destOrd="0" presId="urn:microsoft.com/office/officeart/2005/8/layout/pList2"/>
    <dgm:cxn modelId="{BD7B5417-9F83-4A5E-A855-F5791FBE7432}" type="presParOf" srcId="{A7013433-0E19-4DB5-A2A8-4D33BC4948D4}" destId="{EDA526AC-9D25-4BF2-AA74-7C7B4749B23C}" srcOrd="9" destOrd="0" presId="urn:microsoft.com/office/officeart/2005/8/layout/pList2"/>
    <dgm:cxn modelId="{D3784E14-B1C0-4056-A235-E62D4DB8FC5B}" type="presParOf" srcId="{A7013433-0E19-4DB5-A2A8-4D33BC4948D4}" destId="{028DD817-AF15-49EE-90BC-DDFB12A2D314}" srcOrd="10" destOrd="0" presId="urn:microsoft.com/office/officeart/2005/8/layout/pList2"/>
    <dgm:cxn modelId="{637C3CD1-2884-4FFA-95CB-FA799F9D3859}" type="presParOf" srcId="{028DD817-AF15-49EE-90BC-DDFB12A2D314}" destId="{C5FBA1EE-E3C3-4653-8210-5DA0D2D1C554}" srcOrd="0" destOrd="0" presId="urn:microsoft.com/office/officeart/2005/8/layout/pList2"/>
    <dgm:cxn modelId="{41329D4A-A39B-4A32-8C82-AE28C9BAA471}" type="presParOf" srcId="{028DD817-AF15-49EE-90BC-DDFB12A2D314}" destId="{E6F8A3C2-4DAF-4740-AB1E-0814B099B32C}" srcOrd="1" destOrd="0" presId="urn:microsoft.com/office/officeart/2005/8/layout/pList2"/>
    <dgm:cxn modelId="{D87EA863-24ED-421C-8D8E-535A9BC89416}" type="presParOf" srcId="{028DD817-AF15-49EE-90BC-DDFB12A2D314}" destId="{1D8DD723-1C05-49C2-A55F-6B7F50E76C6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E5E72F-1938-4217-8F38-DF46C15715F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E6898EB5-D34A-4D94-ADA8-FF48B617810F}">
      <dgm:prSet phldrT="[Text]" custT="1"/>
      <dgm:spPr/>
      <dgm:t>
        <a:bodyPr/>
        <a:lstStyle/>
        <a:p>
          <a:r>
            <a:rPr lang="id-ID" sz="1400" b="1" dirty="0">
              <a:solidFill>
                <a:schemeClr val="bg1"/>
              </a:solidFill>
            </a:rPr>
            <a:t>Prestasi akademis atau non akademis yang diikuti dengan menggunakan biaya sendiri seperti kejuaraan, perlombaan atau kompetisi tidak terkait kedinasan;</a:t>
          </a:r>
          <a:endParaRPr lang="en-ID" sz="1400" b="1" dirty="0">
            <a:solidFill>
              <a:schemeClr val="bg1"/>
            </a:solidFill>
          </a:endParaRPr>
        </a:p>
      </dgm:t>
    </dgm:pt>
    <dgm:pt modelId="{13C3F5A0-774D-4EAA-9B8E-B8CC6E16B50E}" type="parTrans" cxnId="{7D04FBA6-8C49-4088-96AB-B6F608FBA91A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CA7E362F-BE27-47A4-8C0E-5206B9DD201F}" type="sibTrans" cxnId="{7D04FBA6-8C49-4088-96AB-B6F608FBA91A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7B71CE1E-617B-440A-8443-34FE3B07B881}">
      <dgm:prSet phldrT="[Text]" custT="1"/>
      <dgm:spPr>
        <a:solidFill>
          <a:srgbClr val="00B0F0"/>
        </a:solidFill>
      </dgm:spPr>
      <dgm:t>
        <a:bodyPr/>
        <a:lstStyle/>
        <a:p>
          <a:r>
            <a:rPr lang="id-ID" sz="1400" b="1" dirty="0">
              <a:solidFill>
                <a:schemeClr val="bg1"/>
              </a:solidFill>
            </a:rPr>
            <a:t>Keuntungan atau bunga dari penempatan dana, investasi atau kepemilikan saham pribadi yang Berlaku Umum;</a:t>
          </a:r>
          <a:endParaRPr lang="en-ID" sz="1400" b="1" dirty="0">
            <a:solidFill>
              <a:schemeClr val="bg1"/>
            </a:solidFill>
          </a:endParaRPr>
        </a:p>
      </dgm:t>
    </dgm:pt>
    <dgm:pt modelId="{CC12D9B3-23D9-4732-92F6-7CDD1C3D05DB}" type="parTrans" cxnId="{4BED604F-500B-45C4-ABEB-EA9D0AE6A4E7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E130CFDA-1617-410E-B10D-8C218AF62CA0}" type="sibTrans" cxnId="{4BED604F-500B-45C4-ABEB-EA9D0AE6A4E7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3152C4D5-281E-47A0-83C5-9829780BC0F3}">
      <dgm:prSet phldrT="[Text]" custT="1"/>
      <dgm:spPr>
        <a:solidFill>
          <a:srgbClr val="FFC000"/>
        </a:solidFill>
      </dgm:spPr>
      <dgm:t>
        <a:bodyPr/>
        <a:lstStyle/>
        <a:p>
          <a:r>
            <a:rPr lang="id-ID" sz="1400" b="1" dirty="0">
              <a:solidFill>
                <a:schemeClr val="bg1"/>
              </a:solidFill>
            </a:rPr>
            <a:t>Manfaat bagi seluruh peserta koperasi </a:t>
          </a:r>
          <a:r>
            <a:rPr lang="en-US" sz="1400" b="1" dirty="0" err="1">
              <a:solidFill>
                <a:schemeClr val="bg1"/>
              </a:solidFill>
            </a:rPr>
            <a:t>atau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organisasi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id-ID" sz="1400" b="1" dirty="0">
              <a:solidFill>
                <a:schemeClr val="bg1"/>
              </a:solidFill>
            </a:rPr>
            <a:t>pegawai berdasarkan keanggotaan yang Berlaku Umum;</a:t>
          </a:r>
          <a:endParaRPr lang="en-ID" sz="1400" b="1" dirty="0">
            <a:solidFill>
              <a:schemeClr val="bg1"/>
            </a:solidFill>
          </a:endParaRPr>
        </a:p>
      </dgm:t>
    </dgm:pt>
    <dgm:pt modelId="{9FA0FCF1-4593-489A-8179-050BF3C3D08D}" type="parTrans" cxnId="{420895EC-E36E-434D-B36B-720C2BF74D0B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B7EA717C-C265-41F7-AC17-6C113F7D594F}" type="sibTrans" cxnId="{420895EC-E36E-434D-B36B-720C2BF74D0B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BE19DFE1-A567-4E3A-8F6B-03FA7DECC968}">
      <dgm:prSet phldrT="[Text]" custT="1"/>
      <dgm:spPr>
        <a:solidFill>
          <a:srgbClr val="7030A0"/>
        </a:solidFill>
      </dgm:spPr>
      <dgm:t>
        <a:bodyPr/>
        <a:lstStyle/>
        <a:p>
          <a:r>
            <a:rPr lang="id-ID" sz="1400" b="1" dirty="0">
              <a:solidFill>
                <a:schemeClr val="bg1"/>
              </a:solidFill>
            </a:rPr>
            <a:t>Seminar kit yang berbentuk seperangkat modul dan alat tulis serta sertifikat yang diperoleh dari kegiatan resmi kedinasan seperti rapat, seminar, workshop, konferensi, pelatihan, atau kegiatan lain sejenis yang Berlaku Umum;</a:t>
          </a:r>
          <a:endParaRPr lang="en-ID" sz="1400" b="1" dirty="0">
            <a:solidFill>
              <a:schemeClr val="bg1"/>
            </a:solidFill>
          </a:endParaRPr>
        </a:p>
      </dgm:t>
    </dgm:pt>
    <dgm:pt modelId="{58842286-E757-4D44-998A-3837BDC069C9}" type="parTrans" cxnId="{89F9C3EF-279C-4D56-AC37-E845A48B28A4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A4370222-713F-47F3-AB8F-78AEBD055C79}" type="sibTrans" cxnId="{89F9C3EF-279C-4D56-AC37-E845A48B28A4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37BF980B-6EA7-4A29-B92C-53198957F21A}">
      <dgm:prSet phldrT="[Text]" custT="1"/>
      <dgm:spPr>
        <a:solidFill>
          <a:schemeClr val="accent6"/>
        </a:solidFill>
        <a:ln>
          <a:solidFill>
            <a:schemeClr val="accent1"/>
          </a:solidFill>
        </a:ln>
      </dgm:spPr>
      <dgm:t>
        <a:bodyPr/>
        <a:lstStyle/>
        <a:p>
          <a:r>
            <a:rPr lang="id-ID" sz="1400" b="1" dirty="0">
              <a:solidFill>
                <a:schemeClr val="bg1"/>
              </a:solidFill>
            </a:rPr>
            <a:t>Penerimaan hadiah</a:t>
          </a:r>
          <a:r>
            <a:rPr lang="en-US" sz="1400" b="1" dirty="0">
              <a:solidFill>
                <a:schemeClr val="bg1"/>
              </a:solidFill>
            </a:rPr>
            <a:t>, </a:t>
          </a:r>
          <a:r>
            <a:rPr lang="en-US" sz="1400" b="1" dirty="0" err="1">
              <a:solidFill>
                <a:schemeClr val="bg1"/>
              </a:solidFill>
            </a:rPr>
            <a:t>beasiswa</a:t>
          </a:r>
          <a:r>
            <a:rPr lang="id-ID" sz="1400" b="1" dirty="0">
              <a:solidFill>
                <a:schemeClr val="bg1"/>
              </a:solidFill>
            </a:rPr>
            <a:t> atau tunjangan baik berupa uang atau barang yang ada kaitannya dengan peningkatan prestasi kerja yang diberikan oleh Pemerintah </a:t>
          </a:r>
          <a:r>
            <a:rPr lang="en-US" sz="1400" b="1" dirty="0" err="1">
              <a:solidFill>
                <a:schemeClr val="bg1"/>
              </a:solidFill>
            </a:rPr>
            <a:t>atau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pihak</a:t>
          </a:r>
          <a:r>
            <a:rPr lang="en-US" sz="1400" b="1" dirty="0">
              <a:solidFill>
                <a:schemeClr val="bg1"/>
              </a:solidFill>
            </a:rPr>
            <a:t> lain </a:t>
          </a:r>
          <a:r>
            <a:rPr lang="id-ID" sz="1400" b="1" dirty="0">
              <a:solidFill>
                <a:schemeClr val="bg1"/>
              </a:solidFill>
            </a:rPr>
            <a:t>sesuai dengan peraturan perundang-undangan yang berlaku;</a:t>
          </a:r>
          <a:endParaRPr lang="en-ID" sz="1400" b="1" dirty="0">
            <a:solidFill>
              <a:schemeClr val="bg1"/>
            </a:solidFill>
          </a:endParaRPr>
        </a:p>
      </dgm:t>
    </dgm:pt>
    <dgm:pt modelId="{A8E079F6-ACDB-4612-87A4-0808C1F61B4A}" type="parTrans" cxnId="{BA339532-AA3A-4941-9216-426E870820C3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D8C81A39-3858-4067-8974-3313AA9195BF}" type="sibTrans" cxnId="{BA339532-AA3A-4941-9216-426E870820C3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46173A12-D3D8-4053-91BA-2AF5902AAE26}">
      <dgm:prSet phldrT="[Text]" custT="1"/>
      <dgm:spPr>
        <a:solidFill>
          <a:srgbClr val="00B050"/>
        </a:solidFill>
      </dgm:spPr>
      <dgm:t>
        <a:bodyPr/>
        <a:lstStyle/>
        <a:p>
          <a:r>
            <a:rPr lang="id-ID" sz="1400" b="1" dirty="0">
              <a:solidFill>
                <a:schemeClr val="bg1"/>
              </a:solidFill>
            </a:rPr>
            <a:t>Diperoleh dari kompensasi atas profesi diluar kedinasan, yang tidak terkait dengan tupoksi dari pejabat/pegawai, tidak memiliki konflik kepentingan dan tidak melanggar aturan internal instansi pegawai</a:t>
          </a:r>
          <a:r>
            <a:rPr lang="en-US" sz="1400" b="1" dirty="0">
              <a:solidFill>
                <a:schemeClr val="bg1"/>
              </a:solidFill>
            </a:rPr>
            <a:t>/</a:t>
          </a:r>
          <a:r>
            <a:rPr lang="en-US" sz="1400" b="1" dirty="0" err="1">
              <a:solidFill>
                <a:schemeClr val="bg1"/>
              </a:solidFill>
            </a:rPr>
            <a:t>kode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etik</a:t>
          </a:r>
          <a:r>
            <a:rPr lang="id-ID" sz="1400" b="1" dirty="0">
              <a:solidFill>
                <a:schemeClr val="bg1"/>
              </a:solidFill>
            </a:rPr>
            <a:t>;</a:t>
          </a:r>
          <a:endParaRPr lang="en-ID" sz="1400" b="1" dirty="0">
            <a:solidFill>
              <a:schemeClr val="bg1"/>
            </a:solidFill>
          </a:endParaRPr>
        </a:p>
      </dgm:t>
    </dgm:pt>
    <dgm:pt modelId="{A0810823-7372-4725-BA9B-3DFA354FD5FF}" type="parTrans" cxnId="{75112335-AB5C-4B7D-BEA6-C51D9B9B2AAB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8D1D93D3-088D-4130-90E2-82E253BC3906}" type="sibTrans" cxnId="{75112335-AB5C-4B7D-BEA6-C51D9B9B2AAB}">
      <dgm:prSet/>
      <dgm:spPr/>
      <dgm:t>
        <a:bodyPr/>
        <a:lstStyle/>
        <a:p>
          <a:endParaRPr lang="en-ID" sz="2000" b="1">
            <a:solidFill>
              <a:schemeClr val="bg1"/>
            </a:solidFill>
          </a:endParaRPr>
        </a:p>
      </dgm:t>
    </dgm:pt>
    <dgm:pt modelId="{BBC24A40-6F85-4C4D-B0B3-54111BE36B9E}" type="pres">
      <dgm:prSet presAssocID="{94E5E72F-1938-4217-8F38-DF46C15715FE}" presName="Name0" presStyleCnt="0">
        <dgm:presLayoutVars>
          <dgm:dir/>
          <dgm:resizeHandles val="exact"/>
        </dgm:presLayoutVars>
      </dgm:prSet>
      <dgm:spPr/>
    </dgm:pt>
    <dgm:pt modelId="{6531A868-854C-49F9-8DC8-24706C6E25C2}" type="pres">
      <dgm:prSet presAssocID="{94E5E72F-1938-4217-8F38-DF46C15715FE}" presName="bkgdShp" presStyleLbl="alignAccFollowNode1" presStyleIdx="0" presStyleCnt="1" custLinFactNeighborX="-2097"/>
      <dgm:spPr/>
    </dgm:pt>
    <dgm:pt modelId="{A7013433-0E19-4DB5-A2A8-4D33BC4948D4}" type="pres">
      <dgm:prSet presAssocID="{94E5E72F-1938-4217-8F38-DF46C15715FE}" presName="linComp" presStyleCnt="0"/>
      <dgm:spPr/>
    </dgm:pt>
    <dgm:pt modelId="{D745707E-AA50-429D-A67F-A69E439FDA20}" type="pres">
      <dgm:prSet presAssocID="{E6898EB5-D34A-4D94-ADA8-FF48B617810F}" presName="compNode" presStyleCnt="0"/>
      <dgm:spPr/>
    </dgm:pt>
    <dgm:pt modelId="{EE27E5ED-59FA-4916-9F94-2C3C29EDD620}" type="pres">
      <dgm:prSet presAssocID="{E6898EB5-D34A-4D94-ADA8-FF48B617810F}" presName="node" presStyleLbl="node1" presStyleIdx="0" presStyleCnt="6" custLinFactNeighborY="1001">
        <dgm:presLayoutVars>
          <dgm:bulletEnabled val="1"/>
        </dgm:presLayoutVars>
      </dgm:prSet>
      <dgm:spPr/>
    </dgm:pt>
    <dgm:pt modelId="{1EA97468-D451-45E6-BDFE-12A4B49C53DD}" type="pres">
      <dgm:prSet presAssocID="{E6898EB5-D34A-4D94-ADA8-FF48B617810F}" presName="invisiNode" presStyleLbl="node1" presStyleIdx="0" presStyleCnt="6"/>
      <dgm:spPr/>
    </dgm:pt>
    <dgm:pt modelId="{F1BFE8C9-5020-4426-8ED4-337726189AA5}" type="pres">
      <dgm:prSet presAssocID="{E6898EB5-D34A-4D94-ADA8-FF48B617810F}" presName="imagNode" presStyleLbl="fgImgPlace1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08D8A74-D4ED-415C-862A-099163B6D1BE}" type="pres">
      <dgm:prSet presAssocID="{CA7E362F-BE27-47A4-8C0E-5206B9DD201F}" presName="sibTrans" presStyleLbl="sibTrans2D1" presStyleIdx="0" presStyleCnt="0"/>
      <dgm:spPr/>
    </dgm:pt>
    <dgm:pt modelId="{DBE3F3A3-FDA2-4ADD-AE73-109A882C6398}" type="pres">
      <dgm:prSet presAssocID="{7B71CE1E-617B-440A-8443-34FE3B07B881}" presName="compNode" presStyleCnt="0"/>
      <dgm:spPr/>
    </dgm:pt>
    <dgm:pt modelId="{9823F72F-289D-4E54-B7C0-770889D17C6C}" type="pres">
      <dgm:prSet presAssocID="{7B71CE1E-617B-440A-8443-34FE3B07B881}" presName="node" presStyleLbl="node1" presStyleIdx="1" presStyleCnt="6">
        <dgm:presLayoutVars>
          <dgm:bulletEnabled val="1"/>
        </dgm:presLayoutVars>
      </dgm:prSet>
      <dgm:spPr/>
    </dgm:pt>
    <dgm:pt modelId="{93FE0E08-1DF4-44F0-BCEE-A252968CD4A1}" type="pres">
      <dgm:prSet presAssocID="{7B71CE1E-617B-440A-8443-34FE3B07B881}" presName="invisiNode" presStyleLbl="node1" presStyleIdx="1" presStyleCnt="6"/>
      <dgm:spPr/>
    </dgm:pt>
    <dgm:pt modelId="{B312EB64-4502-429C-A082-751BAB126B9B}" type="pres">
      <dgm:prSet presAssocID="{7B71CE1E-617B-440A-8443-34FE3B07B881}" presName="imagNode" presStyleLbl="fgImgPlace1" presStyleIdx="1" presStyleCnt="6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5F5B01D8-5ABE-409B-BEBE-4B4CF5D579AD}" type="pres">
      <dgm:prSet presAssocID="{E130CFDA-1617-410E-B10D-8C218AF62CA0}" presName="sibTrans" presStyleLbl="sibTrans2D1" presStyleIdx="0" presStyleCnt="0"/>
      <dgm:spPr/>
    </dgm:pt>
    <dgm:pt modelId="{80267B28-C7C5-4463-82FF-A22C24ADACB3}" type="pres">
      <dgm:prSet presAssocID="{3152C4D5-281E-47A0-83C5-9829780BC0F3}" presName="compNode" presStyleCnt="0"/>
      <dgm:spPr/>
    </dgm:pt>
    <dgm:pt modelId="{7525ECDF-4363-4972-86E5-E3645B58482D}" type="pres">
      <dgm:prSet presAssocID="{3152C4D5-281E-47A0-83C5-9829780BC0F3}" presName="node" presStyleLbl="node1" presStyleIdx="2" presStyleCnt="6">
        <dgm:presLayoutVars>
          <dgm:bulletEnabled val="1"/>
        </dgm:presLayoutVars>
      </dgm:prSet>
      <dgm:spPr/>
    </dgm:pt>
    <dgm:pt modelId="{12E18A5C-32B2-4FD1-9F20-4F6A8B5DF2F1}" type="pres">
      <dgm:prSet presAssocID="{3152C4D5-281E-47A0-83C5-9829780BC0F3}" presName="invisiNode" presStyleLbl="node1" presStyleIdx="2" presStyleCnt="6"/>
      <dgm:spPr/>
    </dgm:pt>
    <dgm:pt modelId="{5C345160-49CE-46DA-9659-9A3B80DBA9EE}" type="pres">
      <dgm:prSet presAssocID="{3152C4D5-281E-47A0-83C5-9829780BC0F3}" presName="imagNode" presStyleLbl="fgImgPlace1" presStyleIdx="2" presStyleCnt="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3D1E664-6972-4ED4-899F-61E8304B606B}" type="pres">
      <dgm:prSet presAssocID="{B7EA717C-C265-41F7-AC17-6C113F7D594F}" presName="sibTrans" presStyleLbl="sibTrans2D1" presStyleIdx="0" presStyleCnt="0"/>
      <dgm:spPr/>
    </dgm:pt>
    <dgm:pt modelId="{F991372F-A969-4974-98C1-96F17D5C6DD9}" type="pres">
      <dgm:prSet presAssocID="{BE19DFE1-A567-4E3A-8F6B-03FA7DECC968}" presName="compNode" presStyleCnt="0"/>
      <dgm:spPr/>
    </dgm:pt>
    <dgm:pt modelId="{9B58CB84-7BFF-4894-AFF9-A2D12E9B52D3}" type="pres">
      <dgm:prSet presAssocID="{BE19DFE1-A567-4E3A-8F6B-03FA7DECC968}" presName="node" presStyleLbl="node1" presStyleIdx="3" presStyleCnt="6">
        <dgm:presLayoutVars>
          <dgm:bulletEnabled val="1"/>
        </dgm:presLayoutVars>
      </dgm:prSet>
      <dgm:spPr/>
    </dgm:pt>
    <dgm:pt modelId="{41802D2C-5F11-41DF-AF9C-906129C06035}" type="pres">
      <dgm:prSet presAssocID="{BE19DFE1-A567-4E3A-8F6B-03FA7DECC968}" presName="invisiNode" presStyleLbl="node1" presStyleIdx="3" presStyleCnt="6"/>
      <dgm:spPr/>
    </dgm:pt>
    <dgm:pt modelId="{7FE07E31-ADB9-4A68-88BD-18BF3E62ADC3}" type="pres">
      <dgm:prSet presAssocID="{BE19DFE1-A567-4E3A-8F6B-03FA7DECC968}" presName="imagNode" presStyleLbl="fgImgPlace1" presStyleIdx="3" presStyleCnt="6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FFA7E6A2-BF20-43D1-BB85-F88DD05742C0}" type="pres">
      <dgm:prSet presAssocID="{A4370222-713F-47F3-AB8F-78AEBD055C79}" presName="sibTrans" presStyleLbl="sibTrans2D1" presStyleIdx="0" presStyleCnt="0"/>
      <dgm:spPr/>
    </dgm:pt>
    <dgm:pt modelId="{53AA8272-0B70-404F-B610-493CACB33D09}" type="pres">
      <dgm:prSet presAssocID="{37BF980B-6EA7-4A29-B92C-53198957F21A}" presName="compNode" presStyleCnt="0"/>
      <dgm:spPr/>
    </dgm:pt>
    <dgm:pt modelId="{95BF6E3F-42CD-4425-BCD4-F1D5C561D30A}" type="pres">
      <dgm:prSet presAssocID="{37BF980B-6EA7-4A29-B92C-53198957F21A}" presName="node" presStyleLbl="node1" presStyleIdx="4" presStyleCnt="6">
        <dgm:presLayoutVars>
          <dgm:bulletEnabled val="1"/>
        </dgm:presLayoutVars>
      </dgm:prSet>
      <dgm:spPr/>
    </dgm:pt>
    <dgm:pt modelId="{ED1F3392-0416-4D2C-9022-51049ACD7B68}" type="pres">
      <dgm:prSet presAssocID="{37BF980B-6EA7-4A29-B92C-53198957F21A}" presName="invisiNode" presStyleLbl="node1" presStyleIdx="4" presStyleCnt="6"/>
      <dgm:spPr/>
    </dgm:pt>
    <dgm:pt modelId="{BCC77460-094B-4AFF-A979-B9FFB2F31003}" type="pres">
      <dgm:prSet presAssocID="{37BF980B-6EA7-4A29-B92C-53198957F21A}" presName="imagNode" presStyleLbl="fgImgPlace1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EDA526AC-9D25-4BF2-AA74-7C7B4749B23C}" type="pres">
      <dgm:prSet presAssocID="{D8C81A39-3858-4067-8974-3313AA9195BF}" presName="sibTrans" presStyleLbl="sibTrans2D1" presStyleIdx="0" presStyleCnt="0"/>
      <dgm:spPr/>
    </dgm:pt>
    <dgm:pt modelId="{028DD817-AF15-49EE-90BC-DDFB12A2D314}" type="pres">
      <dgm:prSet presAssocID="{46173A12-D3D8-4053-91BA-2AF5902AAE26}" presName="compNode" presStyleCnt="0"/>
      <dgm:spPr/>
    </dgm:pt>
    <dgm:pt modelId="{C5FBA1EE-E3C3-4653-8210-5DA0D2D1C554}" type="pres">
      <dgm:prSet presAssocID="{46173A12-D3D8-4053-91BA-2AF5902AAE26}" presName="node" presStyleLbl="node1" presStyleIdx="5" presStyleCnt="6">
        <dgm:presLayoutVars>
          <dgm:bulletEnabled val="1"/>
        </dgm:presLayoutVars>
      </dgm:prSet>
      <dgm:spPr/>
    </dgm:pt>
    <dgm:pt modelId="{E6F8A3C2-4DAF-4740-AB1E-0814B099B32C}" type="pres">
      <dgm:prSet presAssocID="{46173A12-D3D8-4053-91BA-2AF5902AAE26}" presName="invisiNode" presStyleLbl="node1" presStyleIdx="5" presStyleCnt="6"/>
      <dgm:spPr/>
    </dgm:pt>
    <dgm:pt modelId="{1D8DD723-1C05-49C2-A55F-6B7F50E76C6C}" type="pres">
      <dgm:prSet presAssocID="{46173A12-D3D8-4053-91BA-2AF5902AAE26}" presName="imagNode" presStyleLbl="fgImgPlace1" presStyleIdx="5" presStyleCnt="6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</dgm:ptLst>
  <dgm:cxnLst>
    <dgm:cxn modelId="{3EE41F20-13AD-4C50-8C79-76B63853AC9B}" type="presOf" srcId="{94E5E72F-1938-4217-8F38-DF46C15715FE}" destId="{BBC24A40-6F85-4C4D-B0B3-54111BE36B9E}" srcOrd="0" destOrd="0" presId="urn:microsoft.com/office/officeart/2005/8/layout/pList2"/>
    <dgm:cxn modelId="{BA339532-AA3A-4941-9216-426E870820C3}" srcId="{94E5E72F-1938-4217-8F38-DF46C15715FE}" destId="{37BF980B-6EA7-4A29-B92C-53198957F21A}" srcOrd="4" destOrd="0" parTransId="{A8E079F6-ACDB-4612-87A4-0808C1F61B4A}" sibTransId="{D8C81A39-3858-4067-8974-3313AA9195BF}"/>
    <dgm:cxn modelId="{75112335-AB5C-4B7D-BEA6-C51D9B9B2AAB}" srcId="{94E5E72F-1938-4217-8F38-DF46C15715FE}" destId="{46173A12-D3D8-4053-91BA-2AF5902AAE26}" srcOrd="5" destOrd="0" parTransId="{A0810823-7372-4725-BA9B-3DFA354FD5FF}" sibTransId="{8D1D93D3-088D-4130-90E2-82E253BC3906}"/>
    <dgm:cxn modelId="{FE1F356A-3613-418B-B52E-1E8088A17DE2}" type="presOf" srcId="{A4370222-713F-47F3-AB8F-78AEBD055C79}" destId="{FFA7E6A2-BF20-43D1-BB85-F88DD05742C0}" srcOrd="0" destOrd="0" presId="urn:microsoft.com/office/officeart/2005/8/layout/pList2"/>
    <dgm:cxn modelId="{1F82C16E-CF2C-4DE8-AFB2-198680FA079D}" type="presOf" srcId="{37BF980B-6EA7-4A29-B92C-53198957F21A}" destId="{95BF6E3F-42CD-4425-BCD4-F1D5C561D30A}" srcOrd="0" destOrd="0" presId="urn:microsoft.com/office/officeart/2005/8/layout/pList2"/>
    <dgm:cxn modelId="{4BED604F-500B-45C4-ABEB-EA9D0AE6A4E7}" srcId="{94E5E72F-1938-4217-8F38-DF46C15715FE}" destId="{7B71CE1E-617B-440A-8443-34FE3B07B881}" srcOrd="1" destOrd="0" parTransId="{CC12D9B3-23D9-4732-92F6-7CDD1C3D05DB}" sibTransId="{E130CFDA-1617-410E-B10D-8C218AF62CA0}"/>
    <dgm:cxn modelId="{25E7158C-85E8-4DAA-8B6C-699BD4E43516}" type="presOf" srcId="{BE19DFE1-A567-4E3A-8F6B-03FA7DECC968}" destId="{9B58CB84-7BFF-4894-AFF9-A2D12E9B52D3}" srcOrd="0" destOrd="0" presId="urn:microsoft.com/office/officeart/2005/8/layout/pList2"/>
    <dgm:cxn modelId="{83BC9599-D8F5-417B-98C8-CC68BBE394C9}" type="presOf" srcId="{7B71CE1E-617B-440A-8443-34FE3B07B881}" destId="{9823F72F-289D-4E54-B7C0-770889D17C6C}" srcOrd="0" destOrd="0" presId="urn:microsoft.com/office/officeart/2005/8/layout/pList2"/>
    <dgm:cxn modelId="{B6FC5CA4-51D4-4E2D-A215-03FC2AC8DAA7}" type="presOf" srcId="{3152C4D5-281E-47A0-83C5-9829780BC0F3}" destId="{7525ECDF-4363-4972-86E5-E3645B58482D}" srcOrd="0" destOrd="0" presId="urn:microsoft.com/office/officeart/2005/8/layout/pList2"/>
    <dgm:cxn modelId="{7D04FBA6-8C49-4088-96AB-B6F608FBA91A}" srcId="{94E5E72F-1938-4217-8F38-DF46C15715FE}" destId="{E6898EB5-D34A-4D94-ADA8-FF48B617810F}" srcOrd="0" destOrd="0" parTransId="{13C3F5A0-774D-4EAA-9B8E-B8CC6E16B50E}" sibTransId="{CA7E362F-BE27-47A4-8C0E-5206B9DD201F}"/>
    <dgm:cxn modelId="{758E9EB3-BAEC-4BB4-B9A3-C22C0E7D1AA8}" type="presOf" srcId="{E6898EB5-D34A-4D94-ADA8-FF48B617810F}" destId="{EE27E5ED-59FA-4916-9F94-2C3C29EDD620}" srcOrd="0" destOrd="0" presId="urn:microsoft.com/office/officeart/2005/8/layout/pList2"/>
    <dgm:cxn modelId="{074B44CF-C04F-4964-B6DC-A27FAE87B9F4}" type="presOf" srcId="{CA7E362F-BE27-47A4-8C0E-5206B9DD201F}" destId="{308D8A74-D4ED-415C-862A-099163B6D1BE}" srcOrd="0" destOrd="0" presId="urn:microsoft.com/office/officeart/2005/8/layout/pList2"/>
    <dgm:cxn modelId="{2572F8D1-0D40-4E3F-B598-2192B7F6613D}" type="presOf" srcId="{D8C81A39-3858-4067-8974-3313AA9195BF}" destId="{EDA526AC-9D25-4BF2-AA74-7C7B4749B23C}" srcOrd="0" destOrd="0" presId="urn:microsoft.com/office/officeart/2005/8/layout/pList2"/>
    <dgm:cxn modelId="{F7711BE5-7723-419A-ADBA-6B366095E15F}" type="presOf" srcId="{46173A12-D3D8-4053-91BA-2AF5902AAE26}" destId="{C5FBA1EE-E3C3-4653-8210-5DA0D2D1C554}" srcOrd="0" destOrd="0" presId="urn:microsoft.com/office/officeart/2005/8/layout/pList2"/>
    <dgm:cxn modelId="{FDCDCBE8-E243-41FC-B389-41C6D74A28EC}" type="presOf" srcId="{B7EA717C-C265-41F7-AC17-6C113F7D594F}" destId="{F3D1E664-6972-4ED4-899F-61E8304B606B}" srcOrd="0" destOrd="0" presId="urn:microsoft.com/office/officeart/2005/8/layout/pList2"/>
    <dgm:cxn modelId="{420895EC-E36E-434D-B36B-720C2BF74D0B}" srcId="{94E5E72F-1938-4217-8F38-DF46C15715FE}" destId="{3152C4D5-281E-47A0-83C5-9829780BC0F3}" srcOrd="2" destOrd="0" parTransId="{9FA0FCF1-4593-489A-8179-050BF3C3D08D}" sibTransId="{B7EA717C-C265-41F7-AC17-6C113F7D594F}"/>
    <dgm:cxn modelId="{89F9C3EF-279C-4D56-AC37-E845A48B28A4}" srcId="{94E5E72F-1938-4217-8F38-DF46C15715FE}" destId="{BE19DFE1-A567-4E3A-8F6B-03FA7DECC968}" srcOrd="3" destOrd="0" parTransId="{58842286-E757-4D44-998A-3837BDC069C9}" sibTransId="{A4370222-713F-47F3-AB8F-78AEBD055C79}"/>
    <dgm:cxn modelId="{86AC27F6-1515-4FC1-A097-43F164227B7D}" type="presOf" srcId="{E130CFDA-1617-410E-B10D-8C218AF62CA0}" destId="{5F5B01D8-5ABE-409B-BEBE-4B4CF5D579AD}" srcOrd="0" destOrd="0" presId="urn:microsoft.com/office/officeart/2005/8/layout/pList2"/>
    <dgm:cxn modelId="{6C968B63-6A6C-472B-AFCA-BE5EB8F73324}" type="presParOf" srcId="{BBC24A40-6F85-4C4D-B0B3-54111BE36B9E}" destId="{6531A868-854C-49F9-8DC8-24706C6E25C2}" srcOrd="0" destOrd="0" presId="urn:microsoft.com/office/officeart/2005/8/layout/pList2"/>
    <dgm:cxn modelId="{DEEEB6F7-B599-433E-92A0-9992E17B3B11}" type="presParOf" srcId="{BBC24A40-6F85-4C4D-B0B3-54111BE36B9E}" destId="{A7013433-0E19-4DB5-A2A8-4D33BC4948D4}" srcOrd="1" destOrd="0" presId="urn:microsoft.com/office/officeart/2005/8/layout/pList2"/>
    <dgm:cxn modelId="{893E40A7-C43E-4B85-8DBC-52B4C525F281}" type="presParOf" srcId="{A7013433-0E19-4DB5-A2A8-4D33BC4948D4}" destId="{D745707E-AA50-429D-A67F-A69E439FDA20}" srcOrd="0" destOrd="0" presId="urn:microsoft.com/office/officeart/2005/8/layout/pList2"/>
    <dgm:cxn modelId="{0541E49F-7AE8-4CF4-A9D3-BB9ACD64BDBD}" type="presParOf" srcId="{D745707E-AA50-429D-A67F-A69E439FDA20}" destId="{EE27E5ED-59FA-4916-9F94-2C3C29EDD620}" srcOrd="0" destOrd="0" presId="urn:microsoft.com/office/officeart/2005/8/layout/pList2"/>
    <dgm:cxn modelId="{C43E0CD8-A775-4F36-BF6D-9EA3302C3D70}" type="presParOf" srcId="{D745707E-AA50-429D-A67F-A69E439FDA20}" destId="{1EA97468-D451-45E6-BDFE-12A4B49C53DD}" srcOrd="1" destOrd="0" presId="urn:microsoft.com/office/officeart/2005/8/layout/pList2"/>
    <dgm:cxn modelId="{D7F3C46C-CF34-4200-BB25-4F500E448809}" type="presParOf" srcId="{D745707E-AA50-429D-A67F-A69E439FDA20}" destId="{F1BFE8C9-5020-4426-8ED4-337726189AA5}" srcOrd="2" destOrd="0" presId="urn:microsoft.com/office/officeart/2005/8/layout/pList2"/>
    <dgm:cxn modelId="{537D808F-4695-4445-9EE6-609B5CF40A93}" type="presParOf" srcId="{A7013433-0E19-4DB5-A2A8-4D33BC4948D4}" destId="{308D8A74-D4ED-415C-862A-099163B6D1BE}" srcOrd="1" destOrd="0" presId="urn:microsoft.com/office/officeart/2005/8/layout/pList2"/>
    <dgm:cxn modelId="{5511F295-7391-4385-BE54-4FF5FFDA0BE9}" type="presParOf" srcId="{A7013433-0E19-4DB5-A2A8-4D33BC4948D4}" destId="{DBE3F3A3-FDA2-4ADD-AE73-109A882C6398}" srcOrd="2" destOrd="0" presId="urn:microsoft.com/office/officeart/2005/8/layout/pList2"/>
    <dgm:cxn modelId="{9418DACA-17C8-459E-B227-F93E52142579}" type="presParOf" srcId="{DBE3F3A3-FDA2-4ADD-AE73-109A882C6398}" destId="{9823F72F-289D-4E54-B7C0-770889D17C6C}" srcOrd="0" destOrd="0" presId="urn:microsoft.com/office/officeart/2005/8/layout/pList2"/>
    <dgm:cxn modelId="{4F07746D-23E3-45AA-9EED-BE67ED79868E}" type="presParOf" srcId="{DBE3F3A3-FDA2-4ADD-AE73-109A882C6398}" destId="{93FE0E08-1DF4-44F0-BCEE-A252968CD4A1}" srcOrd="1" destOrd="0" presId="urn:microsoft.com/office/officeart/2005/8/layout/pList2"/>
    <dgm:cxn modelId="{3E2B1006-1B5D-42CB-95FE-72EF1096C3A9}" type="presParOf" srcId="{DBE3F3A3-FDA2-4ADD-AE73-109A882C6398}" destId="{B312EB64-4502-429C-A082-751BAB126B9B}" srcOrd="2" destOrd="0" presId="urn:microsoft.com/office/officeart/2005/8/layout/pList2"/>
    <dgm:cxn modelId="{C281CCA5-EA3E-4A37-AC39-B150733FF8DF}" type="presParOf" srcId="{A7013433-0E19-4DB5-A2A8-4D33BC4948D4}" destId="{5F5B01D8-5ABE-409B-BEBE-4B4CF5D579AD}" srcOrd="3" destOrd="0" presId="urn:microsoft.com/office/officeart/2005/8/layout/pList2"/>
    <dgm:cxn modelId="{38C39F0E-EA70-424F-8476-513DC8ED519F}" type="presParOf" srcId="{A7013433-0E19-4DB5-A2A8-4D33BC4948D4}" destId="{80267B28-C7C5-4463-82FF-A22C24ADACB3}" srcOrd="4" destOrd="0" presId="urn:microsoft.com/office/officeart/2005/8/layout/pList2"/>
    <dgm:cxn modelId="{F3639210-95FA-44FC-9344-C741336DB61B}" type="presParOf" srcId="{80267B28-C7C5-4463-82FF-A22C24ADACB3}" destId="{7525ECDF-4363-4972-86E5-E3645B58482D}" srcOrd="0" destOrd="0" presId="urn:microsoft.com/office/officeart/2005/8/layout/pList2"/>
    <dgm:cxn modelId="{CE740D7A-2C04-4703-AC26-3F8E8F6E295C}" type="presParOf" srcId="{80267B28-C7C5-4463-82FF-A22C24ADACB3}" destId="{12E18A5C-32B2-4FD1-9F20-4F6A8B5DF2F1}" srcOrd="1" destOrd="0" presId="urn:microsoft.com/office/officeart/2005/8/layout/pList2"/>
    <dgm:cxn modelId="{2065071B-11A7-48F9-8E70-979900FCF57B}" type="presParOf" srcId="{80267B28-C7C5-4463-82FF-A22C24ADACB3}" destId="{5C345160-49CE-46DA-9659-9A3B80DBA9EE}" srcOrd="2" destOrd="0" presId="urn:microsoft.com/office/officeart/2005/8/layout/pList2"/>
    <dgm:cxn modelId="{3ADB3607-2030-4C26-8CE0-D2350FCA4211}" type="presParOf" srcId="{A7013433-0E19-4DB5-A2A8-4D33BC4948D4}" destId="{F3D1E664-6972-4ED4-899F-61E8304B606B}" srcOrd="5" destOrd="0" presId="urn:microsoft.com/office/officeart/2005/8/layout/pList2"/>
    <dgm:cxn modelId="{AD5BB3DC-B3A9-4A2F-9F69-BF3E246FFB64}" type="presParOf" srcId="{A7013433-0E19-4DB5-A2A8-4D33BC4948D4}" destId="{F991372F-A969-4974-98C1-96F17D5C6DD9}" srcOrd="6" destOrd="0" presId="urn:microsoft.com/office/officeart/2005/8/layout/pList2"/>
    <dgm:cxn modelId="{E5DEDABE-640A-4D9A-9485-6F7B9D3BC7E8}" type="presParOf" srcId="{F991372F-A969-4974-98C1-96F17D5C6DD9}" destId="{9B58CB84-7BFF-4894-AFF9-A2D12E9B52D3}" srcOrd="0" destOrd="0" presId="urn:microsoft.com/office/officeart/2005/8/layout/pList2"/>
    <dgm:cxn modelId="{6B42ADF7-A2DE-4E83-BF97-2401164E4DEC}" type="presParOf" srcId="{F991372F-A969-4974-98C1-96F17D5C6DD9}" destId="{41802D2C-5F11-41DF-AF9C-906129C06035}" srcOrd="1" destOrd="0" presId="urn:microsoft.com/office/officeart/2005/8/layout/pList2"/>
    <dgm:cxn modelId="{F1381659-2933-4584-9CE8-512E28A8713B}" type="presParOf" srcId="{F991372F-A969-4974-98C1-96F17D5C6DD9}" destId="{7FE07E31-ADB9-4A68-88BD-18BF3E62ADC3}" srcOrd="2" destOrd="0" presId="urn:microsoft.com/office/officeart/2005/8/layout/pList2"/>
    <dgm:cxn modelId="{58F1CB27-C5F7-4D9A-880C-3DF2116C1864}" type="presParOf" srcId="{A7013433-0E19-4DB5-A2A8-4D33BC4948D4}" destId="{FFA7E6A2-BF20-43D1-BB85-F88DD05742C0}" srcOrd="7" destOrd="0" presId="urn:microsoft.com/office/officeart/2005/8/layout/pList2"/>
    <dgm:cxn modelId="{0F1D3BB6-60DA-4011-884D-7C30BCD2BE03}" type="presParOf" srcId="{A7013433-0E19-4DB5-A2A8-4D33BC4948D4}" destId="{53AA8272-0B70-404F-B610-493CACB33D09}" srcOrd="8" destOrd="0" presId="urn:microsoft.com/office/officeart/2005/8/layout/pList2"/>
    <dgm:cxn modelId="{6F51419B-9527-4756-95A3-D2F442EE9081}" type="presParOf" srcId="{53AA8272-0B70-404F-B610-493CACB33D09}" destId="{95BF6E3F-42CD-4425-BCD4-F1D5C561D30A}" srcOrd="0" destOrd="0" presId="urn:microsoft.com/office/officeart/2005/8/layout/pList2"/>
    <dgm:cxn modelId="{BDD9AB0E-4E90-4E9B-91D4-9164A8A7E401}" type="presParOf" srcId="{53AA8272-0B70-404F-B610-493CACB33D09}" destId="{ED1F3392-0416-4D2C-9022-51049ACD7B68}" srcOrd="1" destOrd="0" presId="urn:microsoft.com/office/officeart/2005/8/layout/pList2"/>
    <dgm:cxn modelId="{0B8B76D4-B0FB-43CA-A43A-C2644EE5000E}" type="presParOf" srcId="{53AA8272-0B70-404F-B610-493CACB33D09}" destId="{BCC77460-094B-4AFF-A979-B9FFB2F31003}" srcOrd="2" destOrd="0" presId="urn:microsoft.com/office/officeart/2005/8/layout/pList2"/>
    <dgm:cxn modelId="{BD7B5417-9F83-4A5E-A855-F5791FBE7432}" type="presParOf" srcId="{A7013433-0E19-4DB5-A2A8-4D33BC4948D4}" destId="{EDA526AC-9D25-4BF2-AA74-7C7B4749B23C}" srcOrd="9" destOrd="0" presId="urn:microsoft.com/office/officeart/2005/8/layout/pList2"/>
    <dgm:cxn modelId="{D3784E14-B1C0-4056-A235-E62D4DB8FC5B}" type="presParOf" srcId="{A7013433-0E19-4DB5-A2A8-4D33BC4948D4}" destId="{028DD817-AF15-49EE-90BC-DDFB12A2D314}" srcOrd="10" destOrd="0" presId="urn:microsoft.com/office/officeart/2005/8/layout/pList2"/>
    <dgm:cxn modelId="{637C3CD1-2884-4FFA-95CB-FA799F9D3859}" type="presParOf" srcId="{028DD817-AF15-49EE-90BC-DDFB12A2D314}" destId="{C5FBA1EE-E3C3-4653-8210-5DA0D2D1C554}" srcOrd="0" destOrd="0" presId="urn:microsoft.com/office/officeart/2005/8/layout/pList2"/>
    <dgm:cxn modelId="{41329D4A-A39B-4A32-8C82-AE28C9BAA471}" type="presParOf" srcId="{028DD817-AF15-49EE-90BC-DDFB12A2D314}" destId="{E6F8A3C2-4DAF-4740-AB1E-0814B099B32C}" srcOrd="1" destOrd="0" presId="urn:microsoft.com/office/officeart/2005/8/layout/pList2"/>
    <dgm:cxn modelId="{D87EA863-24ED-421C-8D8E-535A9BC89416}" type="presParOf" srcId="{028DD817-AF15-49EE-90BC-DDFB12A2D314}" destId="{1D8DD723-1C05-49C2-A55F-6B7F50E76C6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A5BCAB-5321-400B-932E-5FACA47EDB74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751ECD-8FB4-43D9-9FC6-85F9D29A0B38}">
      <dgm:prSet phldrT="[Text]" custT="1"/>
      <dgm:spPr/>
      <dgm:t>
        <a:bodyPr/>
        <a:lstStyle/>
        <a:p>
          <a:r>
            <a:rPr lang="id-ID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rPr>
            <a:t>Terima dan laporkan (Pasal 16 UU 30/2002)</a:t>
          </a:r>
          <a:endParaRPr lang="en-US" sz="2400" b="0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DEAE4DB-78A6-47EB-852F-AFD15FE69B70}" type="parTrans" cxnId="{F9ADDA17-4A9C-4B7B-B53E-B41FC0AE5854}">
      <dgm:prSet/>
      <dgm:spPr/>
      <dgm:t>
        <a:bodyPr/>
        <a:lstStyle/>
        <a:p>
          <a:endParaRPr lang="en-US"/>
        </a:p>
      </dgm:t>
    </dgm:pt>
    <dgm:pt modelId="{7C6847AC-7941-4569-8F6A-D61AF82646E2}" type="sibTrans" cxnId="{F9ADDA17-4A9C-4B7B-B53E-B41FC0AE585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17DE7CA-6162-4773-BB76-44E58625B6B4}">
      <dgm:prSet phldrT="[Text]" custT="1"/>
      <dgm:spPr/>
      <dgm:t>
        <a:bodyPr/>
        <a:lstStyle/>
        <a:p>
          <a:pPr algn="ctr"/>
          <a:r>
            <a:rPr lang="en-US" sz="6000" b="0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rPr>
            <a:t>Tolak</a:t>
          </a:r>
          <a:endParaRPr lang="en-US" sz="6000" b="0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0E4C6C3-7C60-4781-85EC-451F6989862A}" type="parTrans" cxnId="{B6C797CA-3A86-49FC-B2D6-2E1BEED3E153}">
      <dgm:prSet/>
      <dgm:spPr/>
      <dgm:t>
        <a:bodyPr/>
        <a:lstStyle/>
        <a:p>
          <a:endParaRPr lang="en-US"/>
        </a:p>
      </dgm:t>
    </dgm:pt>
    <dgm:pt modelId="{321CC7B1-CDFB-4C96-B822-88AFAE8DDF88}" type="sibTrans" cxnId="{B6C797CA-3A86-49FC-B2D6-2E1BEED3E15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11F5563-EECD-4A65-8005-9C0239384254}" type="pres">
      <dgm:prSet presAssocID="{4EA5BCAB-5321-400B-932E-5FACA47EDB74}" presName="Name0" presStyleCnt="0">
        <dgm:presLayoutVars>
          <dgm:chMax val="7"/>
          <dgm:chPref val="7"/>
          <dgm:dir/>
        </dgm:presLayoutVars>
      </dgm:prSet>
      <dgm:spPr/>
    </dgm:pt>
    <dgm:pt modelId="{FA987D4F-A72C-4B3E-B1AD-6B990BBFD282}" type="pres">
      <dgm:prSet presAssocID="{4EA5BCAB-5321-400B-932E-5FACA47EDB74}" presName="dot1" presStyleLbl="alignNode1" presStyleIdx="0" presStyleCnt="10"/>
      <dgm:spPr/>
    </dgm:pt>
    <dgm:pt modelId="{6DC16A88-268E-4F63-B71D-BCB3A0F23006}" type="pres">
      <dgm:prSet presAssocID="{4EA5BCAB-5321-400B-932E-5FACA47EDB74}" presName="dot2" presStyleLbl="alignNode1" presStyleIdx="1" presStyleCnt="10"/>
      <dgm:spPr/>
    </dgm:pt>
    <dgm:pt modelId="{7BE6AA67-D21A-45E5-8B43-3101B6BCD283}" type="pres">
      <dgm:prSet presAssocID="{4EA5BCAB-5321-400B-932E-5FACA47EDB74}" presName="dot3" presStyleLbl="alignNode1" presStyleIdx="2" presStyleCnt="10"/>
      <dgm:spPr/>
    </dgm:pt>
    <dgm:pt modelId="{E721E622-8466-46F0-9466-F6EA763FE3DD}" type="pres">
      <dgm:prSet presAssocID="{4EA5BCAB-5321-400B-932E-5FACA47EDB74}" presName="dotArrow1" presStyleLbl="alignNode1" presStyleIdx="3" presStyleCnt="10"/>
      <dgm:spPr/>
    </dgm:pt>
    <dgm:pt modelId="{BC8A016E-0219-4460-AC35-040512B51CE2}" type="pres">
      <dgm:prSet presAssocID="{4EA5BCAB-5321-400B-932E-5FACA47EDB74}" presName="dotArrow2" presStyleLbl="alignNode1" presStyleIdx="4" presStyleCnt="10"/>
      <dgm:spPr/>
    </dgm:pt>
    <dgm:pt modelId="{E068C256-0978-47FC-9302-895C2A51CA10}" type="pres">
      <dgm:prSet presAssocID="{4EA5BCAB-5321-400B-932E-5FACA47EDB74}" presName="dotArrow3" presStyleLbl="alignNode1" presStyleIdx="5" presStyleCnt="10"/>
      <dgm:spPr/>
    </dgm:pt>
    <dgm:pt modelId="{ADD8BB0B-48AC-407C-AF7A-822402829D63}" type="pres">
      <dgm:prSet presAssocID="{4EA5BCAB-5321-400B-932E-5FACA47EDB74}" presName="dotArrow4" presStyleLbl="alignNode1" presStyleIdx="6" presStyleCnt="10"/>
      <dgm:spPr/>
    </dgm:pt>
    <dgm:pt modelId="{BCC886EE-00A8-4AD9-9601-E87373BCAEF2}" type="pres">
      <dgm:prSet presAssocID="{4EA5BCAB-5321-400B-932E-5FACA47EDB74}" presName="dotArrow5" presStyleLbl="alignNode1" presStyleIdx="7" presStyleCnt="10"/>
      <dgm:spPr/>
    </dgm:pt>
    <dgm:pt modelId="{4DBFEBFB-8E74-4252-BE60-2C6E1F81F44C}" type="pres">
      <dgm:prSet presAssocID="{4EA5BCAB-5321-400B-932E-5FACA47EDB74}" presName="dotArrow6" presStyleLbl="alignNode1" presStyleIdx="8" presStyleCnt="10"/>
      <dgm:spPr/>
    </dgm:pt>
    <dgm:pt modelId="{05785F8E-6EFF-4B4D-A9AF-ED12F28F524E}" type="pres">
      <dgm:prSet presAssocID="{4EA5BCAB-5321-400B-932E-5FACA47EDB74}" presName="dotArrow7" presStyleLbl="alignNode1" presStyleIdx="9" presStyleCnt="10"/>
      <dgm:spPr/>
    </dgm:pt>
    <dgm:pt modelId="{FAACA7FC-A6B3-4031-A083-A3CF5F5912BA}" type="pres">
      <dgm:prSet presAssocID="{DB751ECD-8FB4-43D9-9FC6-85F9D29A0B38}" presName="parTx1" presStyleLbl="node1" presStyleIdx="0" presStyleCnt="2" custScaleX="149394" custLinFactNeighborX="25954" custLinFactNeighborY="16520"/>
      <dgm:spPr/>
    </dgm:pt>
    <dgm:pt modelId="{0924AFE2-D715-40D1-B82E-1836AAF44614}" type="pres">
      <dgm:prSet presAssocID="{7C6847AC-7941-4569-8F6A-D61AF82646E2}" presName="picture1" presStyleCnt="0"/>
      <dgm:spPr/>
    </dgm:pt>
    <dgm:pt modelId="{F856084B-369D-4BC6-A02E-0C8663719B14}" type="pres">
      <dgm:prSet presAssocID="{7C6847AC-7941-4569-8F6A-D61AF82646E2}" presName="imageRepeatNode" presStyleLbl="fgImgPlace1" presStyleIdx="0" presStyleCnt="2"/>
      <dgm:spPr/>
    </dgm:pt>
    <dgm:pt modelId="{304CD438-B7D9-4B48-9B40-28BC2E36CF95}" type="pres">
      <dgm:prSet presAssocID="{017DE7CA-6162-4773-BB76-44E58625B6B4}" presName="parTx2" presStyleLbl="node1" presStyleIdx="1" presStyleCnt="2"/>
      <dgm:spPr/>
    </dgm:pt>
    <dgm:pt modelId="{BFFD0718-93C2-4BC6-87ED-7A17C0D73D79}" type="pres">
      <dgm:prSet presAssocID="{321CC7B1-CDFB-4C96-B822-88AFAE8DDF88}" presName="picture2" presStyleCnt="0"/>
      <dgm:spPr/>
    </dgm:pt>
    <dgm:pt modelId="{FB5CAF99-2C2D-40E6-B399-B932F950DAEF}" type="pres">
      <dgm:prSet presAssocID="{321CC7B1-CDFB-4C96-B822-88AFAE8DDF88}" presName="imageRepeatNode" presStyleLbl="fgImgPlace1" presStyleIdx="1" presStyleCnt="2"/>
      <dgm:spPr/>
    </dgm:pt>
  </dgm:ptLst>
  <dgm:cxnLst>
    <dgm:cxn modelId="{4E323207-4C75-4B99-87D5-0E1546956A91}" type="presOf" srcId="{4EA5BCAB-5321-400B-932E-5FACA47EDB74}" destId="{411F5563-EECD-4A65-8005-9C0239384254}" srcOrd="0" destOrd="0" presId="urn:microsoft.com/office/officeart/2008/layout/AscendingPictureAccentProcess"/>
    <dgm:cxn modelId="{F9ADDA17-4A9C-4B7B-B53E-B41FC0AE5854}" srcId="{4EA5BCAB-5321-400B-932E-5FACA47EDB74}" destId="{DB751ECD-8FB4-43D9-9FC6-85F9D29A0B38}" srcOrd="0" destOrd="0" parTransId="{ADEAE4DB-78A6-47EB-852F-AFD15FE69B70}" sibTransId="{7C6847AC-7941-4569-8F6A-D61AF82646E2}"/>
    <dgm:cxn modelId="{563F8919-5825-4431-B072-4DCE8229A676}" type="presOf" srcId="{017DE7CA-6162-4773-BB76-44E58625B6B4}" destId="{304CD438-B7D9-4B48-9B40-28BC2E36CF95}" srcOrd="0" destOrd="0" presId="urn:microsoft.com/office/officeart/2008/layout/AscendingPictureAccentProcess"/>
    <dgm:cxn modelId="{23644E78-FB45-4637-9BE3-05BFC804A9A4}" type="presOf" srcId="{DB751ECD-8FB4-43D9-9FC6-85F9D29A0B38}" destId="{FAACA7FC-A6B3-4031-A083-A3CF5F5912BA}" srcOrd="0" destOrd="0" presId="urn:microsoft.com/office/officeart/2008/layout/AscendingPictureAccentProcess"/>
    <dgm:cxn modelId="{95B0977E-B08F-4968-933C-AAD8EF1FEE0D}" type="presOf" srcId="{321CC7B1-CDFB-4C96-B822-88AFAE8DDF88}" destId="{FB5CAF99-2C2D-40E6-B399-B932F950DAEF}" srcOrd="0" destOrd="0" presId="urn:microsoft.com/office/officeart/2008/layout/AscendingPictureAccentProcess"/>
    <dgm:cxn modelId="{7FCE859E-FEA2-49DE-8FDF-0AC0794DE261}" type="presOf" srcId="{7C6847AC-7941-4569-8F6A-D61AF82646E2}" destId="{F856084B-369D-4BC6-A02E-0C8663719B14}" srcOrd="0" destOrd="0" presId="urn:microsoft.com/office/officeart/2008/layout/AscendingPictureAccentProcess"/>
    <dgm:cxn modelId="{B6C797CA-3A86-49FC-B2D6-2E1BEED3E153}" srcId="{4EA5BCAB-5321-400B-932E-5FACA47EDB74}" destId="{017DE7CA-6162-4773-BB76-44E58625B6B4}" srcOrd="1" destOrd="0" parTransId="{60E4C6C3-7C60-4781-85EC-451F6989862A}" sibTransId="{321CC7B1-CDFB-4C96-B822-88AFAE8DDF88}"/>
    <dgm:cxn modelId="{3D0ABB1F-1EDF-4963-A5C7-FA39BF74F383}" type="presParOf" srcId="{411F5563-EECD-4A65-8005-9C0239384254}" destId="{FA987D4F-A72C-4B3E-B1AD-6B990BBFD282}" srcOrd="0" destOrd="0" presId="urn:microsoft.com/office/officeart/2008/layout/AscendingPictureAccentProcess"/>
    <dgm:cxn modelId="{01465F9C-9CF3-402F-84E8-4CE3E290DBB0}" type="presParOf" srcId="{411F5563-EECD-4A65-8005-9C0239384254}" destId="{6DC16A88-268E-4F63-B71D-BCB3A0F23006}" srcOrd="1" destOrd="0" presId="urn:microsoft.com/office/officeart/2008/layout/AscendingPictureAccentProcess"/>
    <dgm:cxn modelId="{F5D76C24-A104-4A88-BB85-93491A506B2D}" type="presParOf" srcId="{411F5563-EECD-4A65-8005-9C0239384254}" destId="{7BE6AA67-D21A-45E5-8B43-3101B6BCD283}" srcOrd="2" destOrd="0" presId="urn:microsoft.com/office/officeart/2008/layout/AscendingPictureAccentProcess"/>
    <dgm:cxn modelId="{0DCF3917-1B29-4152-8061-803DA08AE983}" type="presParOf" srcId="{411F5563-EECD-4A65-8005-9C0239384254}" destId="{E721E622-8466-46F0-9466-F6EA763FE3DD}" srcOrd="3" destOrd="0" presId="urn:microsoft.com/office/officeart/2008/layout/AscendingPictureAccentProcess"/>
    <dgm:cxn modelId="{259373F5-1386-48DB-B6BD-5412EE877A2D}" type="presParOf" srcId="{411F5563-EECD-4A65-8005-9C0239384254}" destId="{BC8A016E-0219-4460-AC35-040512B51CE2}" srcOrd="4" destOrd="0" presId="urn:microsoft.com/office/officeart/2008/layout/AscendingPictureAccentProcess"/>
    <dgm:cxn modelId="{EAFF9E22-90EA-4BEA-B716-69DF38486538}" type="presParOf" srcId="{411F5563-EECD-4A65-8005-9C0239384254}" destId="{E068C256-0978-47FC-9302-895C2A51CA10}" srcOrd="5" destOrd="0" presId="urn:microsoft.com/office/officeart/2008/layout/AscendingPictureAccentProcess"/>
    <dgm:cxn modelId="{D961726C-760D-4794-9DBD-F399F11F0E01}" type="presParOf" srcId="{411F5563-EECD-4A65-8005-9C0239384254}" destId="{ADD8BB0B-48AC-407C-AF7A-822402829D63}" srcOrd="6" destOrd="0" presId="urn:microsoft.com/office/officeart/2008/layout/AscendingPictureAccentProcess"/>
    <dgm:cxn modelId="{D11F70AE-BFAE-479C-91A6-E199441516AB}" type="presParOf" srcId="{411F5563-EECD-4A65-8005-9C0239384254}" destId="{BCC886EE-00A8-4AD9-9601-E87373BCAEF2}" srcOrd="7" destOrd="0" presId="urn:microsoft.com/office/officeart/2008/layout/AscendingPictureAccentProcess"/>
    <dgm:cxn modelId="{88304BED-9A0B-469D-BAAD-A5E6D0EDA01F}" type="presParOf" srcId="{411F5563-EECD-4A65-8005-9C0239384254}" destId="{4DBFEBFB-8E74-4252-BE60-2C6E1F81F44C}" srcOrd="8" destOrd="0" presId="urn:microsoft.com/office/officeart/2008/layout/AscendingPictureAccentProcess"/>
    <dgm:cxn modelId="{B76E6869-25A8-407F-8480-3D7366AD045E}" type="presParOf" srcId="{411F5563-EECD-4A65-8005-9C0239384254}" destId="{05785F8E-6EFF-4B4D-A9AF-ED12F28F524E}" srcOrd="9" destOrd="0" presId="urn:microsoft.com/office/officeart/2008/layout/AscendingPictureAccentProcess"/>
    <dgm:cxn modelId="{66A5686B-92BD-438E-B524-93A12209F515}" type="presParOf" srcId="{411F5563-EECD-4A65-8005-9C0239384254}" destId="{FAACA7FC-A6B3-4031-A083-A3CF5F5912BA}" srcOrd="10" destOrd="0" presId="urn:microsoft.com/office/officeart/2008/layout/AscendingPictureAccentProcess"/>
    <dgm:cxn modelId="{CB677F13-F71C-4EF2-957D-5980E896241E}" type="presParOf" srcId="{411F5563-EECD-4A65-8005-9C0239384254}" destId="{0924AFE2-D715-40D1-B82E-1836AAF44614}" srcOrd="11" destOrd="0" presId="urn:microsoft.com/office/officeart/2008/layout/AscendingPictureAccentProcess"/>
    <dgm:cxn modelId="{CAB93128-3C65-416C-B08B-230DC68A4FED}" type="presParOf" srcId="{0924AFE2-D715-40D1-B82E-1836AAF44614}" destId="{F856084B-369D-4BC6-A02E-0C8663719B14}" srcOrd="0" destOrd="0" presId="urn:microsoft.com/office/officeart/2008/layout/AscendingPictureAccentProcess"/>
    <dgm:cxn modelId="{238FBB18-0130-4B71-96AD-DDA11ED62450}" type="presParOf" srcId="{411F5563-EECD-4A65-8005-9C0239384254}" destId="{304CD438-B7D9-4B48-9B40-28BC2E36CF95}" srcOrd="12" destOrd="0" presId="urn:microsoft.com/office/officeart/2008/layout/AscendingPictureAccentProcess"/>
    <dgm:cxn modelId="{94F53F47-E1E7-40B2-A3C0-E3FE3BD23E04}" type="presParOf" srcId="{411F5563-EECD-4A65-8005-9C0239384254}" destId="{BFFD0718-93C2-4BC6-87ED-7A17C0D73D79}" srcOrd="13" destOrd="0" presId="urn:microsoft.com/office/officeart/2008/layout/AscendingPictureAccentProcess"/>
    <dgm:cxn modelId="{0092E7DC-E50E-4342-AAB1-958ECF13603C}" type="presParOf" srcId="{BFFD0718-93C2-4BC6-87ED-7A17C0D73D79}" destId="{FB5CAF99-2C2D-40E6-B399-B932F950DAE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56F260-AC58-4DE0-94ED-318524FF095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F0D196D7-B4AA-49FB-BEF4-CCAAB50E30EC}">
      <dgm:prSet phldrT="[Text]"/>
      <dgm:spPr>
        <a:solidFill>
          <a:srgbClr val="00B0F0"/>
        </a:solidFill>
      </dgm:spPr>
      <dgm:t>
        <a:bodyPr/>
        <a:lstStyle/>
        <a:p>
          <a:pPr algn="l"/>
          <a:r>
            <a:rPr lang="id-ID" b="1" dirty="0"/>
            <a:t>Penerimanya Pegawai Negeri/Penyelenggara negara.</a:t>
          </a:r>
          <a:br>
            <a:rPr lang="id-ID" b="1" dirty="0"/>
          </a:br>
          <a:endParaRPr lang="en-ID" b="1" dirty="0"/>
        </a:p>
      </dgm:t>
    </dgm:pt>
    <dgm:pt modelId="{4D32F82E-273D-4281-886C-47F0EB6B2EE2}" type="parTrans" cxnId="{56521CC0-6EB4-4C7B-96C0-42D2C7AC008A}">
      <dgm:prSet/>
      <dgm:spPr/>
      <dgm:t>
        <a:bodyPr/>
        <a:lstStyle/>
        <a:p>
          <a:pPr algn="l"/>
          <a:endParaRPr lang="en-ID" b="1"/>
        </a:p>
      </dgm:t>
    </dgm:pt>
    <dgm:pt modelId="{B4D6AD8F-706D-448E-94B1-0C6572D5846B}" type="sibTrans" cxnId="{56521CC0-6EB4-4C7B-96C0-42D2C7AC008A}">
      <dgm:prSet/>
      <dgm:spPr/>
      <dgm:t>
        <a:bodyPr/>
        <a:lstStyle/>
        <a:p>
          <a:pPr algn="l"/>
          <a:endParaRPr lang="en-ID" b="1"/>
        </a:p>
      </dgm:t>
    </dgm:pt>
    <dgm:pt modelId="{21F6D422-5349-4124-9CE0-9C18F6182AFA}">
      <dgm:prSet phldrT="[Text]"/>
      <dgm:spPr>
        <a:solidFill>
          <a:srgbClr val="FFFF00"/>
        </a:solidFill>
      </dgm:spPr>
      <dgm:t>
        <a:bodyPr/>
        <a:lstStyle/>
        <a:p>
          <a:pPr algn="l"/>
          <a:r>
            <a:rPr lang="id-ID" b="1" dirty="0">
              <a:solidFill>
                <a:srgbClr val="FF0000"/>
              </a:solidFill>
            </a:rPr>
            <a:t>Berhubungan dengan jabatan dan berlawanan dengan tugas dan kewajiban</a:t>
          </a:r>
          <a:endParaRPr lang="en-ID" b="1" dirty="0"/>
        </a:p>
      </dgm:t>
    </dgm:pt>
    <dgm:pt modelId="{0DFE96E0-3BE2-4AA0-A894-4FBA176E23EC}" type="parTrans" cxnId="{4AB5FB51-352B-42BB-969A-006B19C3D053}">
      <dgm:prSet/>
      <dgm:spPr/>
      <dgm:t>
        <a:bodyPr/>
        <a:lstStyle/>
        <a:p>
          <a:pPr algn="l"/>
          <a:endParaRPr lang="en-ID" b="1"/>
        </a:p>
      </dgm:t>
    </dgm:pt>
    <dgm:pt modelId="{C39F82D8-D400-47EF-96F8-9E2D9941C238}" type="sibTrans" cxnId="{4AB5FB51-352B-42BB-969A-006B19C3D053}">
      <dgm:prSet/>
      <dgm:spPr/>
      <dgm:t>
        <a:bodyPr/>
        <a:lstStyle/>
        <a:p>
          <a:pPr algn="l"/>
          <a:endParaRPr lang="en-ID" b="1"/>
        </a:p>
      </dgm:t>
    </dgm:pt>
    <dgm:pt modelId="{A271546D-03F6-4269-9CE4-93A78C4C90A4}">
      <dgm:prSet phldrT="[Text]"/>
      <dgm:spPr>
        <a:solidFill>
          <a:srgbClr val="FF0000"/>
        </a:solidFill>
      </dgm:spPr>
      <dgm:t>
        <a:bodyPr/>
        <a:lstStyle/>
        <a:p>
          <a:pPr algn="l"/>
          <a:r>
            <a:rPr lang="id-ID" b="1" dirty="0">
              <a:solidFill>
                <a:schemeClr val="bg1"/>
              </a:solidFill>
            </a:rPr>
            <a:t>Tidak dilaporkan ke KPK dalam waktu 30 hari sejak diterima</a:t>
          </a:r>
          <a:endParaRPr lang="en-ID" b="1" dirty="0">
            <a:solidFill>
              <a:schemeClr val="bg1"/>
            </a:solidFill>
          </a:endParaRPr>
        </a:p>
      </dgm:t>
    </dgm:pt>
    <dgm:pt modelId="{E4A03662-2101-4CB7-B2DD-E08C80AB5A70}" type="parTrans" cxnId="{DF96B44C-FB3B-4A11-B029-595FA33AF005}">
      <dgm:prSet/>
      <dgm:spPr/>
      <dgm:t>
        <a:bodyPr/>
        <a:lstStyle/>
        <a:p>
          <a:pPr algn="l"/>
          <a:endParaRPr lang="en-ID" b="1"/>
        </a:p>
      </dgm:t>
    </dgm:pt>
    <dgm:pt modelId="{C1420F2F-A3EC-4F88-88BA-A511740C888A}" type="sibTrans" cxnId="{DF96B44C-FB3B-4A11-B029-595FA33AF005}">
      <dgm:prSet/>
      <dgm:spPr/>
      <dgm:t>
        <a:bodyPr/>
        <a:lstStyle/>
        <a:p>
          <a:pPr algn="l"/>
          <a:endParaRPr lang="en-ID" b="1"/>
        </a:p>
      </dgm:t>
    </dgm:pt>
    <dgm:pt modelId="{397C474F-15E7-44E4-932F-5D713B6C49C5}" type="pres">
      <dgm:prSet presAssocID="{5556F260-AC58-4DE0-94ED-318524FF095F}" presName="linearFlow" presStyleCnt="0">
        <dgm:presLayoutVars>
          <dgm:dir/>
          <dgm:resizeHandles val="exact"/>
        </dgm:presLayoutVars>
      </dgm:prSet>
      <dgm:spPr/>
    </dgm:pt>
    <dgm:pt modelId="{A41FC2A5-9CA6-4D80-8DD0-183237C4F504}" type="pres">
      <dgm:prSet presAssocID="{F0D196D7-B4AA-49FB-BEF4-CCAAB50E30EC}" presName="composite" presStyleCnt="0"/>
      <dgm:spPr/>
    </dgm:pt>
    <dgm:pt modelId="{DFEDF847-7944-4553-A7EF-DCFBD3988358}" type="pres">
      <dgm:prSet presAssocID="{F0D196D7-B4AA-49FB-BEF4-CCAAB50E30EC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</dgm:spPr>
    </dgm:pt>
    <dgm:pt modelId="{8664C917-F3C8-4A62-A97B-DF498DBFDED1}" type="pres">
      <dgm:prSet presAssocID="{F0D196D7-B4AA-49FB-BEF4-CCAAB50E30EC}" presName="txShp" presStyleLbl="node1" presStyleIdx="0" presStyleCnt="3" custLinFactNeighborY="-2160">
        <dgm:presLayoutVars>
          <dgm:bulletEnabled val="1"/>
        </dgm:presLayoutVars>
      </dgm:prSet>
      <dgm:spPr/>
    </dgm:pt>
    <dgm:pt modelId="{3553FA07-27B1-47B4-ACD0-56CFB01CFE23}" type="pres">
      <dgm:prSet presAssocID="{B4D6AD8F-706D-448E-94B1-0C6572D5846B}" presName="spacing" presStyleCnt="0"/>
      <dgm:spPr/>
    </dgm:pt>
    <dgm:pt modelId="{0AE4FB01-3AA6-4824-9DED-C45CF2F176EE}" type="pres">
      <dgm:prSet presAssocID="{21F6D422-5349-4124-9CE0-9C18F6182AFA}" presName="composite" presStyleCnt="0"/>
      <dgm:spPr/>
    </dgm:pt>
    <dgm:pt modelId="{92530FB6-41B4-49F6-BD5B-BB0897F395C1}" type="pres">
      <dgm:prSet presAssocID="{21F6D422-5349-4124-9CE0-9C18F6182AFA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2CDD6615-002D-4160-A493-7633683C0EAF}" type="pres">
      <dgm:prSet presAssocID="{21F6D422-5349-4124-9CE0-9C18F6182AFA}" presName="txShp" presStyleLbl="node1" presStyleIdx="1" presStyleCnt="3">
        <dgm:presLayoutVars>
          <dgm:bulletEnabled val="1"/>
        </dgm:presLayoutVars>
      </dgm:prSet>
      <dgm:spPr/>
    </dgm:pt>
    <dgm:pt modelId="{36D69783-10B4-42D0-9F1A-87197FAB9137}" type="pres">
      <dgm:prSet presAssocID="{C39F82D8-D400-47EF-96F8-9E2D9941C238}" presName="spacing" presStyleCnt="0"/>
      <dgm:spPr/>
    </dgm:pt>
    <dgm:pt modelId="{FDAC7FDE-CF2D-4674-BFF0-31AB3A409F75}" type="pres">
      <dgm:prSet presAssocID="{A271546D-03F6-4269-9CE4-93A78C4C90A4}" presName="composite" presStyleCnt="0"/>
      <dgm:spPr/>
    </dgm:pt>
    <dgm:pt modelId="{19C5E566-46B4-436B-86FD-926CD2867228}" type="pres">
      <dgm:prSet presAssocID="{A271546D-03F6-4269-9CE4-93A78C4C90A4}" presName="imgShp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CB459333-EE52-41E5-9FF8-917039C2A132}" type="pres">
      <dgm:prSet presAssocID="{A271546D-03F6-4269-9CE4-93A78C4C90A4}" presName="txShp" presStyleLbl="node1" presStyleIdx="2" presStyleCnt="3" custLinFactNeighborY="2161">
        <dgm:presLayoutVars>
          <dgm:bulletEnabled val="1"/>
        </dgm:presLayoutVars>
      </dgm:prSet>
      <dgm:spPr/>
    </dgm:pt>
  </dgm:ptLst>
  <dgm:cxnLst>
    <dgm:cxn modelId="{CD3E4435-A19D-4F55-B2AD-7487998B7547}" type="presOf" srcId="{F0D196D7-B4AA-49FB-BEF4-CCAAB50E30EC}" destId="{8664C917-F3C8-4A62-A97B-DF498DBFDED1}" srcOrd="0" destOrd="0" presId="urn:microsoft.com/office/officeart/2005/8/layout/vList3"/>
    <dgm:cxn modelId="{DF96B44C-FB3B-4A11-B029-595FA33AF005}" srcId="{5556F260-AC58-4DE0-94ED-318524FF095F}" destId="{A271546D-03F6-4269-9CE4-93A78C4C90A4}" srcOrd="2" destOrd="0" parTransId="{E4A03662-2101-4CB7-B2DD-E08C80AB5A70}" sibTransId="{C1420F2F-A3EC-4F88-88BA-A511740C888A}"/>
    <dgm:cxn modelId="{4AB5FB51-352B-42BB-969A-006B19C3D053}" srcId="{5556F260-AC58-4DE0-94ED-318524FF095F}" destId="{21F6D422-5349-4124-9CE0-9C18F6182AFA}" srcOrd="1" destOrd="0" parTransId="{0DFE96E0-3BE2-4AA0-A894-4FBA176E23EC}" sibTransId="{C39F82D8-D400-47EF-96F8-9E2D9941C238}"/>
    <dgm:cxn modelId="{9F88CE96-144D-4F78-9640-7ECAC4F9D041}" type="presOf" srcId="{21F6D422-5349-4124-9CE0-9C18F6182AFA}" destId="{2CDD6615-002D-4160-A493-7633683C0EAF}" srcOrd="0" destOrd="0" presId="urn:microsoft.com/office/officeart/2005/8/layout/vList3"/>
    <dgm:cxn modelId="{2B2808B6-3052-46BE-B490-F4005A758829}" type="presOf" srcId="{5556F260-AC58-4DE0-94ED-318524FF095F}" destId="{397C474F-15E7-44E4-932F-5D713B6C49C5}" srcOrd="0" destOrd="0" presId="urn:microsoft.com/office/officeart/2005/8/layout/vList3"/>
    <dgm:cxn modelId="{56521CC0-6EB4-4C7B-96C0-42D2C7AC008A}" srcId="{5556F260-AC58-4DE0-94ED-318524FF095F}" destId="{F0D196D7-B4AA-49FB-BEF4-CCAAB50E30EC}" srcOrd="0" destOrd="0" parTransId="{4D32F82E-273D-4281-886C-47F0EB6B2EE2}" sibTransId="{B4D6AD8F-706D-448E-94B1-0C6572D5846B}"/>
    <dgm:cxn modelId="{8E54DBD9-9120-48A7-BF45-B41AF1ECC351}" type="presOf" srcId="{A271546D-03F6-4269-9CE4-93A78C4C90A4}" destId="{CB459333-EE52-41E5-9FF8-917039C2A132}" srcOrd="0" destOrd="0" presId="urn:microsoft.com/office/officeart/2005/8/layout/vList3"/>
    <dgm:cxn modelId="{CDE52CF3-4480-43A4-841A-241274E90E16}" type="presParOf" srcId="{397C474F-15E7-44E4-932F-5D713B6C49C5}" destId="{A41FC2A5-9CA6-4D80-8DD0-183237C4F504}" srcOrd="0" destOrd="0" presId="urn:microsoft.com/office/officeart/2005/8/layout/vList3"/>
    <dgm:cxn modelId="{ECE6272A-2FDE-4614-A393-349E79746C7B}" type="presParOf" srcId="{A41FC2A5-9CA6-4D80-8DD0-183237C4F504}" destId="{DFEDF847-7944-4553-A7EF-DCFBD3988358}" srcOrd="0" destOrd="0" presId="urn:microsoft.com/office/officeart/2005/8/layout/vList3"/>
    <dgm:cxn modelId="{A5CB6408-6F27-4779-90CF-F1539430AB33}" type="presParOf" srcId="{A41FC2A5-9CA6-4D80-8DD0-183237C4F504}" destId="{8664C917-F3C8-4A62-A97B-DF498DBFDED1}" srcOrd="1" destOrd="0" presId="urn:microsoft.com/office/officeart/2005/8/layout/vList3"/>
    <dgm:cxn modelId="{3C5364FC-5D7C-4EFF-ADB1-D22736519537}" type="presParOf" srcId="{397C474F-15E7-44E4-932F-5D713B6C49C5}" destId="{3553FA07-27B1-47B4-ACD0-56CFB01CFE23}" srcOrd="1" destOrd="0" presId="urn:microsoft.com/office/officeart/2005/8/layout/vList3"/>
    <dgm:cxn modelId="{7B52B0C2-6994-4BB8-9214-8B38AAD4B5D2}" type="presParOf" srcId="{397C474F-15E7-44E4-932F-5D713B6C49C5}" destId="{0AE4FB01-3AA6-4824-9DED-C45CF2F176EE}" srcOrd="2" destOrd="0" presId="urn:microsoft.com/office/officeart/2005/8/layout/vList3"/>
    <dgm:cxn modelId="{7E2DCA94-A44C-4925-9442-56F5F40E0CD4}" type="presParOf" srcId="{0AE4FB01-3AA6-4824-9DED-C45CF2F176EE}" destId="{92530FB6-41B4-49F6-BD5B-BB0897F395C1}" srcOrd="0" destOrd="0" presId="urn:microsoft.com/office/officeart/2005/8/layout/vList3"/>
    <dgm:cxn modelId="{ACB188F5-4315-4C88-96B3-DE6F1A9C6593}" type="presParOf" srcId="{0AE4FB01-3AA6-4824-9DED-C45CF2F176EE}" destId="{2CDD6615-002D-4160-A493-7633683C0EAF}" srcOrd="1" destOrd="0" presId="urn:microsoft.com/office/officeart/2005/8/layout/vList3"/>
    <dgm:cxn modelId="{8055DA5C-2B94-494D-A925-7BC35E530269}" type="presParOf" srcId="{397C474F-15E7-44E4-932F-5D713B6C49C5}" destId="{36D69783-10B4-42D0-9F1A-87197FAB9137}" srcOrd="3" destOrd="0" presId="urn:microsoft.com/office/officeart/2005/8/layout/vList3"/>
    <dgm:cxn modelId="{2B14D78C-4BAD-47D0-A064-77CFF1B1F1DD}" type="presParOf" srcId="{397C474F-15E7-44E4-932F-5D713B6C49C5}" destId="{FDAC7FDE-CF2D-4674-BFF0-31AB3A409F75}" srcOrd="4" destOrd="0" presId="urn:microsoft.com/office/officeart/2005/8/layout/vList3"/>
    <dgm:cxn modelId="{7F91D711-7100-477E-90E9-15826CA3FD3D}" type="presParOf" srcId="{FDAC7FDE-CF2D-4674-BFF0-31AB3A409F75}" destId="{19C5E566-46B4-436B-86FD-926CD2867228}" srcOrd="0" destOrd="0" presId="urn:microsoft.com/office/officeart/2005/8/layout/vList3"/>
    <dgm:cxn modelId="{23C91246-F6D1-4595-A48D-0423C49DF2A2}" type="presParOf" srcId="{FDAC7FDE-CF2D-4674-BFF0-31AB3A409F75}" destId="{CB459333-EE52-41E5-9FF8-917039C2A13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37792-0115-4B87-B6D3-A1D40BDB5D12}">
      <dsp:nvSpPr>
        <dsp:cNvPr id="0" name=""/>
        <dsp:cNvSpPr/>
      </dsp:nvSpPr>
      <dsp:spPr>
        <a:xfrm>
          <a:off x="1315728" y="2077"/>
          <a:ext cx="2682556" cy="1848281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CD5C4-8D20-45EE-966C-A0F8541BE7B2}">
      <dsp:nvSpPr>
        <dsp:cNvPr id="0" name=""/>
        <dsp:cNvSpPr/>
      </dsp:nvSpPr>
      <dsp:spPr>
        <a:xfrm>
          <a:off x="1315728" y="1850358"/>
          <a:ext cx="2682556" cy="9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00B050"/>
              </a:solidFill>
            </a:rPr>
            <a:t>AGAMA</a:t>
          </a:r>
          <a:endParaRPr lang="en-ID" sz="3300" b="1" kern="1200" dirty="0">
            <a:solidFill>
              <a:srgbClr val="00B050"/>
            </a:solidFill>
          </a:endParaRPr>
        </a:p>
      </dsp:txBody>
      <dsp:txXfrm>
        <a:off x="1315728" y="1850358"/>
        <a:ext cx="2682556" cy="995228"/>
      </dsp:txXfrm>
    </dsp:sp>
    <dsp:sp modelId="{A0EE8829-8602-440F-88D7-3D29B24663B7}">
      <dsp:nvSpPr>
        <dsp:cNvPr id="0" name=""/>
        <dsp:cNvSpPr/>
      </dsp:nvSpPr>
      <dsp:spPr>
        <a:xfrm>
          <a:off x="4266653" y="2077"/>
          <a:ext cx="2682556" cy="1848281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C1FEA5-7F76-4195-A003-C37FD5E38AC9}">
      <dsp:nvSpPr>
        <dsp:cNvPr id="0" name=""/>
        <dsp:cNvSpPr/>
      </dsp:nvSpPr>
      <dsp:spPr>
        <a:xfrm>
          <a:off x="4266653" y="1850358"/>
          <a:ext cx="2682556" cy="9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00B050"/>
              </a:solidFill>
            </a:rPr>
            <a:t>BUDAYA</a:t>
          </a:r>
          <a:endParaRPr lang="en-ID" sz="3300" b="1" kern="1200" dirty="0">
            <a:solidFill>
              <a:srgbClr val="00B050"/>
            </a:solidFill>
          </a:endParaRPr>
        </a:p>
      </dsp:txBody>
      <dsp:txXfrm>
        <a:off x="4266653" y="1850358"/>
        <a:ext cx="2682556" cy="995228"/>
      </dsp:txXfrm>
    </dsp:sp>
    <dsp:sp modelId="{842717FC-A4AE-46C0-9155-4530D4DD353B}">
      <dsp:nvSpPr>
        <dsp:cNvPr id="0" name=""/>
        <dsp:cNvSpPr/>
      </dsp:nvSpPr>
      <dsp:spPr>
        <a:xfrm>
          <a:off x="1315728" y="3113842"/>
          <a:ext cx="2682556" cy="1848281"/>
        </a:xfrm>
        <a:prstGeom prst="round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EDF7B-7069-4A96-A0E4-A94E9E42F1D5}">
      <dsp:nvSpPr>
        <dsp:cNvPr id="0" name=""/>
        <dsp:cNvSpPr/>
      </dsp:nvSpPr>
      <dsp:spPr>
        <a:xfrm>
          <a:off x="1315728" y="4962124"/>
          <a:ext cx="2682556" cy="9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00B050"/>
              </a:solidFill>
            </a:rPr>
            <a:t>PERGAULAN</a:t>
          </a:r>
          <a:endParaRPr lang="en-ID" sz="3300" b="1" kern="1200" dirty="0">
            <a:solidFill>
              <a:srgbClr val="00B050"/>
            </a:solidFill>
          </a:endParaRPr>
        </a:p>
      </dsp:txBody>
      <dsp:txXfrm>
        <a:off x="1315728" y="4962124"/>
        <a:ext cx="2682556" cy="995228"/>
      </dsp:txXfrm>
    </dsp:sp>
    <dsp:sp modelId="{79518042-B5B6-45CB-8E0D-CC0871871E77}">
      <dsp:nvSpPr>
        <dsp:cNvPr id="0" name=""/>
        <dsp:cNvSpPr/>
      </dsp:nvSpPr>
      <dsp:spPr>
        <a:xfrm>
          <a:off x="4266653" y="3113842"/>
          <a:ext cx="2682556" cy="1848281"/>
        </a:xfrm>
        <a:prstGeom prst="round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79325-2BB1-417C-B291-90100B490683}">
      <dsp:nvSpPr>
        <dsp:cNvPr id="0" name=""/>
        <dsp:cNvSpPr/>
      </dsp:nvSpPr>
      <dsp:spPr>
        <a:xfrm>
          <a:off x="4266653" y="4962124"/>
          <a:ext cx="2682556" cy="99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0" numCol="1" spcCol="1270" anchor="t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00B050"/>
              </a:solidFill>
            </a:rPr>
            <a:t>ETIKA</a:t>
          </a:r>
          <a:endParaRPr lang="en-ID" sz="3300" b="1" kern="1200" dirty="0">
            <a:solidFill>
              <a:srgbClr val="00B050"/>
            </a:solidFill>
          </a:endParaRPr>
        </a:p>
      </dsp:txBody>
      <dsp:txXfrm>
        <a:off x="4266653" y="4962124"/>
        <a:ext cx="2682556" cy="9952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FDD14-6E6E-4D39-B4F9-E0E423E573A0}">
      <dsp:nvSpPr>
        <dsp:cNvPr id="0" name=""/>
        <dsp:cNvSpPr/>
      </dsp:nvSpPr>
      <dsp:spPr>
        <a:xfrm>
          <a:off x="455773" y="0"/>
          <a:ext cx="8981982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5C4B0-D039-4627-9F7A-01982A2473A9}">
      <dsp:nvSpPr>
        <dsp:cNvPr id="0" name=""/>
        <dsp:cNvSpPr/>
      </dsp:nvSpPr>
      <dsp:spPr>
        <a:xfrm>
          <a:off x="1009326" y="4377190"/>
          <a:ext cx="199406" cy="199406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5F340-3EB9-4673-B9A6-054691A7CEB7}">
      <dsp:nvSpPr>
        <dsp:cNvPr id="0" name=""/>
        <dsp:cNvSpPr/>
      </dsp:nvSpPr>
      <dsp:spPr>
        <a:xfrm>
          <a:off x="0" y="3598194"/>
          <a:ext cx="1311446" cy="562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0000"/>
              </a:solidFill>
            </a:rPr>
            <a:t>MoU KPK </a:t>
          </a:r>
          <a:r>
            <a:rPr lang="en-US" sz="1800" b="1" kern="1200" dirty="0" err="1">
              <a:solidFill>
                <a:srgbClr val="FF0000"/>
              </a:solidFill>
            </a:rPr>
            <a:t>Tahun</a:t>
          </a:r>
          <a:r>
            <a:rPr lang="en-US" sz="1800" b="1" kern="1200" dirty="0">
              <a:solidFill>
                <a:srgbClr val="FF0000"/>
              </a:solidFill>
            </a:rPr>
            <a:t> 2012</a:t>
          </a:r>
          <a:endParaRPr lang="en-ID" sz="1800" b="1" kern="1200" dirty="0">
            <a:solidFill>
              <a:srgbClr val="FF0000"/>
            </a:solidFill>
          </a:endParaRPr>
        </a:p>
      </dsp:txBody>
      <dsp:txXfrm>
        <a:off x="0" y="3598194"/>
        <a:ext cx="1311446" cy="562258"/>
      </dsp:txXfrm>
    </dsp:sp>
    <dsp:sp modelId="{B2138B33-B601-429A-BF51-2D2B12450A99}">
      <dsp:nvSpPr>
        <dsp:cNvPr id="0" name=""/>
        <dsp:cNvSpPr/>
      </dsp:nvSpPr>
      <dsp:spPr>
        <a:xfrm>
          <a:off x="2696475" y="2858391"/>
          <a:ext cx="346794" cy="346794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4B9F1-582D-49E8-ACA5-BF5D2543082B}">
      <dsp:nvSpPr>
        <dsp:cNvPr id="0" name=""/>
        <dsp:cNvSpPr/>
      </dsp:nvSpPr>
      <dsp:spPr>
        <a:xfrm>
          <a:off x="1580800" y="1557373"/>
          <a:ext cx="1644995" cy="88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759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FFC000"/>
              </a:solidFill>
            </a:rPr>
            <a:t>Keputusan </a:t>
          </a:r>
          <a:r>
            <a:rPr lang="en-US" sz="1800" b="1" kern="1200" dirty="0" err="1">
              <a:solidFill>
                <a:srgbClr val="FFC000"/>
              </a:solidFill>
            </a:rPr>
            <a:t>Mendikbud</a:t>
          </a:r>
          <a:r>
            <a:rPr lang="en-US" sz="1800" b="1" kern="1200" dirty="0">
              <a:solidFill>
                <a:srgbClr val="FFC000"/>
              </a:solidFill>
            </a:rPr>
            <a:t> </a:t>
          </a:r>
          <a:r>
            <a:rPr lang="en-US" sz="1800" b="1" kern="1200" dirty="0" err="1">
              <a:solidFill>
                <a:srgbClr val="FFC000"/>
              </a:solidFill>
            </a:rPr>
            <a:t>ttg</a:t>
          </a:r>
          <a:r>
            <a:rPr lang="en-US" sz="1800" b="1" kern="1200" dirty="0">
              <a:solidFill>
                <a:srgbClr val="FFC000"/>
              </a:solidFill>
            </a:rPr>
            <a:t> </a:t>
          </a:r>
          <a:r>
            <a:rPr lang="en-US" sz="1800" b="1" kern="1200" dirty="0" err="1">
              <a:solidFill>
                <a:srgbClr val="FFC000"/>
              </a:solidFill>
            </a:rPr>
            <a:t>Satgas</a:t>
          </a:r>
          <a:r>
            <a:rPr lang="en-US" sz="1800" b="1" kern="1200" dirty="0">
              <a:solidFill>
                <a:srgbClr val="FFC000"/>
              </a:solidFill>
            </a:rPr>
            <a:t> UPG</a:t>
          </a:r>
          <a:endParaRPr lang="en-ID" sz="1800" b="1" kern="1200" dirty="0">
            <a:solidFill>
              <a:srgbClr val="FFC000"/>
            </a:solidFill>
          </a:endParaRPr>
        </a:p>
      </dsp:txBody>
      <dsp:txXfrm>
        <a:off x="1580800" y="1557373"/>
        <a:ext cx="1644995" cy="883604"/>
      </dsp:txXfrm>
    </dsp:sp>
    <dsp:sp modelId="{3304772C-5B94-4C10-B0C1-C672FDBF7AA4}">
      <dsp:nvSpPr>
        <dsp:cNvPr id="0" name=""/>
        <dsp:cNvSpPr/>
      </dsp:nvSpPr>
      <dsp:spPr>
        <a:xfrm>
          <a:off x="4445777" y="1899813"/>
          <a:ext cx="459502" cy="459502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96103-3B43-4C8D-B00C-ADF0590635B6}">
      <dsp:nvSpPr>
        <dsp:cNvPr id="0" name=""/>
        <dsp:cNvSpPr/>
      </dsp:nvSpPr>
      <dsp:spPr>
        <a:xfrm>
          <a:off x="4268025" y="2759619"/>
          <a:ext cx="1820672" cy="625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481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70C0"/>
              </a:solidFill>
            </a:rPr>
            <a:t>Permendikbud</a:t>
          </a:r>
          <a:r>
            <a:rPr lang="en-US" sz="1800" b="1" kern="1200" dirty="0">
              <a:solidFill>
                <a:srgbClr val="0070C0"/>
              </a:solidFill>
            </a:rPr>
            <a:t> </a:t>
          </a:r>
          <a:r>
            <a:rPr lang="en-US" sz="1800" b="1" kern="1200" dirty="0" err="1">
              <a:solidFill>
                <a:srgbClr val="0070C0"/>
              </a:solidFill>
            </a:rPr>
            <a:t>ttg</a:t>
          </a:r>
          <a:r>
            <a:rPr lang="en-US" sz="1800" b="1" kern="1200" dirty="0">
              <a:solidFill>
                <a:srgbClr val="0070C0"/>
              </a:solidFill>
            </a:rPr>
            <a:t> UPG</a:t>
          </a:r>
          <a:endParaRPr lang="en-ID" sz="1800" b="1" kern="1200" dirty="0">
            <a:solidFill>
              <a:srgbClr val="0070C0"/>
            </a:solidFill>
          </a:endParaRPr>
        </a:p>
      </dsp:txBody>
      <dsp:txXfrm>
        <a:off x="4268025" y="2759619"/>
        <a:ext cx="1820672" cy="625577"/>
      </dsp:txXfrm>
    </dsp:sp>
    <dsp:sp modelId="{A4838B92-0AE4-4236-B744-211225916884}">
      <dsp:nvSpPr>
        <dsp:cNvPr id="0" name=""/>
        <dsp:cNvSpPr/>
      </dsp:nvSpPr>
      <dsp:spPr>
        <a:xfrm>
          <a:off x="6693403" y="1225702"/>
          <a:ext cx="615560" cy="61556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E4C98-81F3-4F75-904A-9393BADE8C98}">
      <dsp:nvSpPr>
        <dsp:cNvPr id="0" name=""/>
        <dsp:cNvSpPr/>
      </dsp:nvSpPr>
      <dsp:spPr>
        <a:xfrm>
          <a:off x="6345863" y="2219897"/>
          <a:ext cx="1820672" cy="629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6173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B050"/>
              </a:solidFill>
            </a:rPr>
            <a:t>Permendikbud</a:t>
          </a:r>
          <a:r>
            <a:rPr lang="en-US" sz="1800" b="1" kern="1200" dirty="0">
              <a:solidFill>
                <a:srgbClr val="00B050"/>
              </a:solidFill>
            </a:rPr>
            <a:t> </a:t>
          </a:r>
          <a:r>
            <a:rPr lang="en-US" sz="1800" b="1" kern="1200" dirty="0" err="1">
              <a:solidFill>
                <a:srgbClr val="00B050"/>
              </a:solidFill>
            </a:rPr>
            <a:t>ttg</a:t>
          </a:r>
          <a:r>
            <a:rPr lang="en-US" sz="1800" b="1" kern="1200" dirty="0">
              <a:solidFill>
                <a:srgbClr val="00B050"/>
              </a:solidFill>
            </a:rPr>
            <a:t> UPG</a:t>
          </a:r>
          <a:endParaRPr lang="en-ID" sz="1800" b="1" kern="1200" dirty="0">
            <a:solidFill>
              <a:srgbClr val="00B050"/>
            </a:solidFill>
          </a:endParaRPr>
        </a:p>
      </dsp:txBody>
      <dsp:txXfrm>
        <a:off x="6345863" y="2219897"/>
        <a:ext cx="1820672" cy="629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5D398-23AE-4161-A3C6-7FA12F5ED301}">
      <dsp:nvSpPr>
        <dsp:cNvPr id="0" name=""/>
        <dsp:cNvSpPr/>
      </dsp:nvSpPr>
      <dsp:spPr>
        <a:xfrm>
          <a:off x="-6542473" y="-1001359"/>
          <a:ext cx="7793182" cy="7793182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4BE4B-9E8B-42E7-86B5-483E39B3AE20}">
      <dsp:nvSpPr>
        <dsp:cNvPr id="0" name=""/>
        <dsp:cNvSpPr/>
      </dsp:nvSpPr>
      <dsp:spPr>
        <a:xfrm>
          <a:off x="406200" y="263234"/>
          <a:ext cx="10892384" cy="5262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01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None/>
          </a:pPr>
          <a:r>
            <a:rPr lang="en-US" sz="1800" b="1" kern="1200">
              <a:latin typeface="Tahoma" pitchFamily="34" charset="0"/>
              <a:cs typeface="Tahoma" pitchFamily="34" charset="0"/>
            </a:rPr>
            <a:t>Menyiapkan perangkat aturan terkait pengendalian </a:t>
          </a:r>
          <a:r>
            <a:rPr lang="id-ID" sz="1800" b="1" kern="1200">
              <a:latin typeface="Tahoma" pitchFamily="34" charset="0"/>
              <a:cs typeface="Tahoma" pitchFamily="34" charset="0"/>
            </a:rPr>
            <a:t>gratifikasi</a:t>
          </a:r>
          <a:r>
            <a:rPr lang="en-US" sz="1800" b="1" kern="1200">
              <a:latin typeface="Tahoma" pitchFamily="34" charset="0"/>
              <a:cs typeface="Tahoma" pitchFamily="34" charset="0"/>
            </a:rPr>
            <a:t>;</a:t>
          </a:r>
          <a:endParaRPr lang="en-ID" sz="1800" kern="1200" dirty="0"/>
        </a:p>
      </dsp:txBody>
      <dsp:txXfrm>
        <a:off x="406200" y="263234"/>
        <a:ext cx="10892384" cy="526237"/>
      </dsp:txXfrm>
    </dsp:sp>
    <dsp:sp modelId="{3CB448F7-2CC7-4140-93F9-832845CA2217}">
      <dsp:nvSpPr>
        <dsp:cNvPr id="0" name=""/>
        <dsp:cNvSpPr/>
      </dsp:nvSpPr>
      <dsp:spPr>
        <a:xfrm>
          <a:off x="77302" y="197454"/>
          <a:ext cx="657796" cy="657796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9000" r="-79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09A60-0D0E-48E1-A01F-45163A293670}">
      <dsp:nvSpPr>
        <dsp:cNvPr id="0" name=""/>
        <dsp:cNvSpPr/>
      </dsp:nvSpPr>
      <dsp:spPr>
        <a:xfrm>
          <a:off x="882756" y="1053053"/>
          <a:ext cx="10415829" cy="5262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01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None/>
          </a:pPr>
          <a:r>
            <a:rPr lang="id-ID" sz="1800" b="1" kern="1200" dirty="0">
              <a:latin typeface="Tahoma" pitchFamily="34" charset="0"/>
              <a:cs typeface="Tahoma" pitchFamily="34" charset="0"/>
            </a:rPr>
            <a:t>Desiminasi/</a:t>
          </a:r>
          <a:r>
            <a:rPr lang="en-US" sz="1800" b="1" kern="1200" dirty="0" err="1">
              <a:latin typeface="Tahoma" pitchFamily="34" charset="0"/>
              <a:cs typeface="Tahoma" pitchFamily="34" charset="0"/>
            </a:rPr>
            <a:t>Sosialisasi</a:t>
          </a:r>
          <a:r>
            <a:rPr lang="en-US" sz="1800" b="1" kern="1200" dirty="0">
              <a:latin typeface="Tahoma" pitchFamily="34" charset="0"/>
              <a:cs typeface="Tahoma" pitchFamily="34" charset="0"/>
            </a:rPr>
            <a:t> </a:t>
          </a:r>
          <a:r>
            <a:rPr lang="en-US" sz="1800" b="1" kern="1200" dirty="0" err="1">
              <a:latin typeface="Tahoma" pitchFamily="34" charset="0"/>
              <a:cs typeface="Tahoma" pitchFamily="34" charset="0"/>
            </a:rPr>
            <a:t>ketentuan</a:t>
          </a:r>
          <a:r>
            <a:rPr lang="en-US" sz="1800" b="1" kern="1200" dirty="0">
              <a:latin typeface="Tahoma" pitchFamily="34" charset="0"/>
              <a:cs typeface="Tahoma" pitchFamily="34" charset="0"/>
            </a:rPr>
            <a:t> </a:t>
          </a:r>
          <a:r>
            <a:rPr lang="en-US" sz="1800" b="1" kern="1200" dirty="0" err="1">
              <a:latin typeface="Tahoma" pitchFamily="34" charset="0"/>
              <a:cs typeface="Tahoma" pitchFamily="34" charset="0"/>
            </a:rPr>
            <a:t>pengendalian</a:t>
          </a:r>
          <a:r>
            <a:rPr lang="id-ID" sz="1800" b="1" kern="1200" dirty="0">
              <a:latin typeface="Tahoma" pitchFamily="34" charset="0"/>
              <a:cs typeface="Tahoma" pitchFamily="34" charset="0"/>
            </a:rPr>
            <a:t> gratifikasi</a:t>
          </a:r>
          <a:r>
            <a:rPr lang="en-US" sz="1800" b="1" kern="1200" dirty="0">
              <a:latin typeface="Tahoma" pitchFamily="34" charset="0"/>
              <a:cs typeface="Tahoma" pitchFamily="34" charset="0"/>
            </a:rPr>
            <a:t> </a:t>
          </a:r>
          <a:r>
            <a:rPr lang="en-US" sz="1800" b="1" kern="1200" dirty="0" err="1">
              <a:latin typeface="Tahoma" pitchFamily="34" charset="0"/>
              <a:cs typeface="Tahoma" pitchFamily="34" charset="0"/>
            </a:rPr>
            <a:t>kepada</a:t>
          </a:r>
          <a:r>
            <a:rPr lang="en-US" sz="1800" b="1" kern="1200" dirty="0">
              <a:latin typeface="Tahoma" pitchFamily="34" charset="0"/>
              <a:cs typeface="Tahoma" pitchFamily="34" charset="0"/>
            </a:rPr>
            <a:t> internal </a:t>
          </a:r>
          <a:r>
            <a:rPr lang="en-US" sz="1800" b="1" kern="1200" dirty="0" err="1">
              <a:latin typeface="Tahoma" pitchFamily="34" charset="0"/>
              <a:cs typeface="Tahoma" pitchFamily="34" charset="0"/>
            </a:rPr>
            <a:t>instansi</a:t>
          </a:r>
          <a:r>
            <a:rPr lang="en-US" sz="1800" b="1" kern="1200" dirty="0">
              <a:latin typeface="Tahoma" pitchFamily="34" charset="0"/>
              <a:cs typeface="Tahoma" pitchFamily="34" charset="0"/>
            </a:rPr>
            <a:t>;</a:t>
          </a:r>
          <a:endParaRPr lang="en-ID" sz="1800" kern="1200" dirty="0"/>
        </a:p>
      </dsp:txBody>
      <dsp:txXfrm>
        <a:off x="882756" y="1053053"/>
        <a:ext cx="10415829" cy="526237"/>
      </dsp:txXfrm>
    </dsp:sp>
    <dsp:sp modelId="{7AB885A2-F132-44E4-ACA9-04DC66B705EC}">
      <dsp:nvSpPr>
        <dsp:cNvPr id="0" name=""/>
        <dsp:cNvSpPr/>
      </dsp:nvSpPr>
      <dsp:spPr>
        <a:xfrm>
          <a:off x="553857" y="987273"/>
          <a:ext cx="657796" cy="657796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E3AEC-A74D-4ECF-839F-355FB6917023}">
      <dsp:nvSpPr>
        <dsp:cNvPr id="0" name=""/>
        <dsp:cNvSpPr/>
      </dsp:nvSpPr>
      <dsp:spPr>
        <a:xfrm>
          <a:off x="1143905" y="1842293"/>
          <a:ext cx="10154679" cy="5262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01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None/>
          </a:pPr>
          <a:r>
            <a:rPr lang="id-ID" sz="1800" b="1" kern="1200" dirty="0">
              <a:latin typeface="Tahoma" pitchFamily="34" charset="0"/>
              <a:cs typeface="Tahoma" pitchFamily="34" charset="0"/>
            </a:rPr>
            <a:t>Memberikan konsultansi terkait pengendalian gratifikasi</a:t>
          </a:r>
          <a:endParaRPr lang="en-ID" sz="1800" kern="1200" dirty="0"/>
        </a:p>
      </dsp:txBody>
      <dsp:txXfrm>
        <a:off x="1143905" y="1842293"/>
        <a:ext cx="10154679" cy="526237"/>
      </dsp:txXfrm>
    </dsp:sp>
    <dsp:sp modelId="{B3AA0680-BF4B-4BB2-823C-3BA80085B94B}">
      <dsp:nvSpPr>
        <dsp:cNvPr id="0" name=""/>
        <dsp:cNvSpPr/>
      </dsp:nvSpPr>
      <dsp:spPr>
        <a:xfrm>
          <a:off x="815007" y="1776514"/>
          <a:ext cx="657796" cy="657796"/>
        </a:xfrm>
        <a:prstGeom prst="ellipse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03C44-6CCF-493A-8732-5E45D43CB855}">
      <dsp:nvSpPr>
        <dsp:cNvPr id="0" name=""/>
        <dsp:cNvSpPr/>
      </dsp:nvSpPr>
      <dsp:spPr>
        <a:xfrm>
          <a:off x="1227288" y="2632112"/>
          <a:ext cx="10071296" cy="5262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01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None/>
          </a:pPr>
          <a:r>
            <a:rPr lang="en-US" sz="1800" b="1" kern="1200">
              <a:latin typeface="Tahoma" pitchFamily="34" charset="0"/>
              <a:cs typeface="Tahoma" pitchFamily="34" charset="0"/>
            </a:rPr>
            <a:t>Menerima pelaporan &amp; </a:t>
          </a:r>
          <a:r>
            <a:rPr lang="id-ID" sz="1800" b="1" kern="1200">
              <a:latin typeface="Tahoma" pitchFamily="34" charset="0"/>
              <a:cs typeface="Tahoma" pitchFamily="34" charset="0"/>
            </a:rPr>
            <a:t>mem</a:t>
          </a:r>
          <a:r>
            <a:rPr lang="en-US" sz="1800" b="1" kern="1200">
              <a:latin typeface="Tahoma" pitchFamily="34" charset="0"/>
              <a:cs typeface="Tahoma" pitchFamily="34" charset="0"/>
            </a:rPr>
            <a:t>proses laporan penerimaan </a:t>
          </a:r>
          <a:r>
            <a:rPr lang="id-ID" sz="1800" b="1" kern="1200">
              <a:latin typeface="Tahoma" pitchFamily="34" charset="0"/>
              <a:cs typeface="Tahoma" pitchFamily="34" charset="0"/>
            </a:rPr>
            <a:t>gratifikasi</a:t>
          </a:r>
          <a:r>
            <a:rPr lang="en-US" sz="1800" b="1" kern="1200">
              <a:latin typeface="Tahoma" pitchFamily="34" charset="0"/>
              <a:cs typeface="Tahoma" pitchFamily="34" charset="0"/>
            </a:rPr>
            <a:t>;</a:t>
          </a:r>
          <a:endParaRPr lang="en-ID" sz="1800" kern="1200" dirty="0"/>
        </a:p>
      </dsp:txBody>
      <dsp:txXfrm>
        <a:off x="1227288" y="2632112"/>
        <a:ext cx="10071296" cy="526237"/>
      </dsp:txXfrm>
    </dsp:sp>
    <dsp:sp modelId="{D5499792-B6EB-41E8-8735-B06B93767252}">
      <dsp:nvSpPr>
        <dsp:cNvPr id="0" name=""/>
        <dsp:cNvSpPr/>
      </dsp:nvSpPr>
      <dsp:spPr>
        <a:xfrm>
          <a:off x="898390" y="2566333"/>
          <a:ext cx="657796" cy="657796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B9A4E-01B4-4AC1-9145-38FBFAE71402}">
      <dsp:nvSpPr>
        <dsp:cNvPr id="0" name=""/>
        <dsp:cNvSpPr/>
      </dsp:nvSpPr>
      <dsp:spPr>
        <a:xfrm>
          <a:off x="1143905" y="3421932"/>
          <a:ext cx="10154679" cy="5262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01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>
                <a:lumMod val="40000"/>
                <a:lumOff val="60000"/>
              </a:schemeClr>
            </a:buClr>
            <a:buSzPct val="100000"/>
            <a:buFont typeface="Wingdings" pitchFamily="2" charset="2"/>
            <a:buNone/>
          </a:pPr>
          <a:r>
            <a:rPr lang="id-ID" sz="1800" b="1" kern="1200">
              <a:latin typeface="Tahoma" pitchFamily="34" charset="0"/>
              <a:cs typeface="Tahoma" pitchFamily="34" charset="0"/>
            </a:rPr>
            <a:t>Melakukan koordinasi, konsultansi dengan KPK;</a:t>
          </a:r>
          <a:endParaRPr lang="en-ID" sz="1800" kern="1200" dirty="0"/>
        </a:p>
      </dsp:txBody>
      <dsp:txXfrm>
        <a:off x="1143905" y="3421932"/>
        <a:ext cx="10154679" cy="526237"/>
      </dsp:txXfrm>
    </dsp:sp>
    <dsp:sp modelId="{47D6CFB2-10F1-44B3-8FCF-E3D3CD378B1D}">
      <dsp:nvSpPr>
        <dsp:cNvPr id="0" name=""/>
        <dsp:cNvSpPr/>
      </dsp:nvSpPr>
      <dsp:spPr>
        <a:xfrm>
          <a:off x="815007" y="3356152"/>
          <a:ext cx="657796" cy="657796"/>
        </a:xfrm>
        <a:prstGeom prst="ellipse">
          <a:avLst/>
        </a:prstGeom>
        <a:blipFill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951ABF-4C1B-4ED8-8915-C5BCA6D98150}">
      <dsp:nvSpPr>
        <dsp:cNvPr id="0" name=""/>
        <dsp:cNvSpPr/>
      </dsp:nvSpPr>
      <dsp:spPr>
        <a:xfrm>
          <a:off x="882756" y="4211172"/>
          <a:ext cx="10415829" cy="5262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01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Tahoma" pitchFamily="34" charset="0"/>
              <a:cs typeface="Tahoma" pitchFamily="34" charset="0"/>
            </a:rPr>
            <a:t>Me</a:t>
          </a:r>
          <a:r>
            <a:rPr lang="id-ID" sz="1800" b="1" kern="1200">
              <a:latin typeface="Tahoma" pitchFamily="34" charset="0"/>
              <a:cs typeface="Tahoma" pitchFamily="34" charset="0"/>
            </a:rPr>
            <a:t>laporkan perkembangan pengendalian gratifikasi kepada </a:t>
          </a:r>
          <a:r>
            <a:rPr lang="en-US" sz="1800" b="1" kern="1200">
              <a:latin typeface="Tahoma" pitchFamily="34" charset="0"/>
              <a:cs typeface="Tahoma" pitchFamily="34" charset="0"/>
            </a:rPr>
            <a:t>Pimpinan instansi</a:t>
          </a:r>
          <a:r>
            <a:rPr lang="id-ID" sz="1800" b="1" kern="1200">
              <a:latin typeface="Tahoma" pitchFamily="34" charset="0"/>
              <a:cs typeface="Tahoma" pitchFamily="34" charset="0"/>
            </a:rPr>
            <a:t>.</a:t>
          </a:r>
          <a:endParaRPr lang="en-US" sz="1800" b="1" kern="1200" dirty="0">
            <a:latin typeface="Tahoma" pitchFamily="34" charset="0"/>
            <a:cs typeface="Tahoma" pitchFamily="34" charset="0"/>
          </a:endParaRPr>
        </a:p>
      </dsp:txBody>
      <dsp:txXfrm>
        <a:off x="882756" y="4211172"/>
        <a:ext cx="10415829" cy="526237"/>
      </dsp:txXfrm>
    </dsp:sp>
    <dsp:sp modelId="{9FDD814A-4867-4B34-AEE9-0031718FC00F}">
      <dsp:nvSpPr>
        <dsp:cNvPr id="0" name=""/>
        <dsp:cNvSpPr/>
      </dsp:nvSpPr>
      <dsp:spPr>
        <a:xfrm>
          <a:off x="553857" y="4145392"/>
          <a:ext cx="657796" cy="657796"/>
        </a:xfrm>
        <a:prstGeom prst="ellipse">
          <a:avLst/>
        </a:prstGeom>
        <a:blipFill rotWithShape="0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A446B-32D3-4A36-9B10-4E0ED6CCEA00}">
      <dsp:nvSpPr>
        <dsp:cNvPr id="0" name=""/>
        <dsp:cNvSpPr/>
      </dsp:nvSpPr>
      <dsp:spPr>
        <a:xfrm>
          <a:off x="406200" y="5000991"/>
          <a:ext cx="10892384" cy="5262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701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Tahoma" pitchFamily="34" charset="0"/>
              <a:cs typeface="Tahoma" pitchFamily="34" charset="0"/>
            </a:rPr>
            <a:t>Monitoring &amp; evaluasi atas pelaksanaan pengendalian </a:t>
          </a:r>
          <a:r>
            <a:rPr lang="id-ID" sz="1800" b="1" kern="1200">
              <a:latin typeface="Tahoma" pitchFamily="34" charset="0"/>
              <a:cs typeface="Tahoma" pitchFamily="34" charset="0"/>
            </a:rPr>
            <a:t>gratifikasi</a:t>
          </a:r>
          <a:r>
            <a:rPr lang="en-US" sz="1800" b="1" kern="1200">
              <a:latin typeface="Tahoma" pitchFamily="34" charset="0"/>
              <a:cs typeface="Tahoma" pitchFamily="34" charset="0"/>
            </a:rPr>
            <a:t>;</a:t>
          </a:r>
          <a:endParaRPr lang="en-US" sz="1800" b="1" kern="1200" dirty="0">
            <a:latin typeface="Tahoma" pitchFamily="34" charset="0"/>
            <a:cs typeface="Tahoma" pitchFamily="34" charset="0"/>
          </a:endParaRPr>
        </a:p>
      </dsp:txBody>
      <dsp:txXfrm>
        <a:off x="406200" y="5000991"/>
        <a:ext cx="10892384" cy="526237"/>
      </dsp:txXfrm>
    </dsp:sp>
    <dsp:sp modelId="{5A1B28E4-A0F3-4749-B260-C4D3A4D64EBB}">
      <dsp:nvSpPr>
        <dsp:cNvPr id="0" name=""/>
        <dsp:cNvSpPr/>
      </dsp:nvSpPr>
      <dsp:spPr>
        <a:xfrm>
          <a:off x="77302" y="4935211"/>
          <a:ext cx="657796" cy="657796"/>
        </a:xfrm>
        <a:prstGeom prst="ellipse">
          <a:avLst/>
        </a:prstGeom>
        <a:blipFill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C8017-A20A-45FF-BF18-5508B85AFA2A}">
      <dsp:nvSpPr>
        <dsp:cNvPr id="0" name=""/>
        <dsp:cNvSpPr/>
      </dsp:nvSpPr>
      <dsp:spPr>
        <a:xfrm>
          <a:off x="100572" y="1802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6C03D-98B7-48CD-9371-186FB02F2E69}">
      <dsp:nvSpPr>
        <dsp:cNvPr id="0" name=""/>
        <dsp:cNvSpPr/>
      </dsp:nvSpPr>
      <dsp:spPr>
        <a:xfrm>
          <a:off x="100572" y="1682423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400" b="1" kern="1200" dirty="0">
              <a:solidFill>
                <a:srgbClr val="FF0000"/>
              </a:solidFill>
            </a:rPr>
            <a:t>Uang /setara Uang </a:t>
          </a:r>
          <a:r>
            <a:rPr lang="id-ID" sz="2000" kern="1200" dirty="0">
              <a:solidFill>
                <a:prstClr val="white"/>
              </a:solidFill>
            </a:rPr>
            <a:t>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000" kern="1200" dirty="0">
              <a:solidFill>
                <a:prstClr val="white"/>
              </a:solidFill>
            </a:rPr>
            <a:t>setara Uang</a:t>
          </a:r>
          <a:endParaRPr lang="en-ID" sz="2000" kern="1200" dirty="0"/>
        </a:p>
      </dsp:txBody>
      <dsp:txXfrm>
        <a:off x="100572" y="1682423"/>
        <a:ext cx="2439217" cy="904949"/>
      </dsp:txXfrm>
    </dsp:sp>
    <dsp:sp modelId="{6AC0F99E-3FD1-4402-A3EA-0227BB99146A}">
      <dsp:nvSpPr>
        <dsp:cNvPr id="0" name=""/>
        <dsp:cNvSpPr/>
      </dsp:nvSpPr>
      <dsp:spPr>
        <a:xfrm>
          <a:off x="2783814" y="1802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9AE4D-8C10-46D3-94D7-A31C653A7D7B}">
      <dsp:nvSpPr>
        <dsp:cNvPr id="0" name=""/>
        <dsp:cNvSpPr/>
      </dsp:nvSpPr>
      <dsp:spPr>
        <a:xfrm>
          <a:off x="2783814" y="1682423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en-US" sz="2200" b="1" kern="1200" dirty="0" err="1">
              <a:solidFill>
                <a:srgbClr val="FF0000"/>
              </a:solidFill>
            </a:rPr>
            <a:t>Barang</a:t>
          </a:r>
          <a:r>
            <a:rPr lang="id-ID" sz="2200" b="1" kern="1200" dirty="0">
              <a:solidFill>
                <a:prstClr val="white"/>
              </a:solidFill>
            </a:rPr>
            <a:t>ng /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prstClr val="white"/>
              </a:solidFill>
            </a:rPr>
            <a:t>setara Uang</a:t>
          </a:r>
          <a:endParaRPr lang="en-ID" sz="2200" b="1" kern="1200" dirty="0"/>
        </a:p>
      </dsp:txBody>
      <dsp:txXfrm>
        <a:off x="2783814" y="1682423"/>
        <a:ext cx="2439217" cy="904949"/>
      </dsp:txXfrm>
    </dsp:sp>
    <dsp:sp modelId="{A16DDE1D-D552-455C-A4DA-292798C3B65D}">
      <dsp:nvSpPr>
        <dsp:cNvPr id="0" name=""/>
        <dsp:cNvSpPr/>
      </dsp:nvSpPr>
      <dsp:spPr>
        <a:xfrm>
          <a:off x="5467055" y="1802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BCF778-3025-4006-B88C-71A6E80CBFEB}">
      <dsp:nvSpPr>
        <dsp:cNvPr id="0" name=""/>
        <dsp:cNvSpPr/>
      </dsp:nvSpPr>
      <dsp:spPr>
        <a:xfrm>
          <a:off x="5467055" y="1682423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srgbClr val="FF0000"/>
              </a:solidFill>
            </a:rPr>
            <a:t>Rabat/Diskon </a:t>
          </a:r>
          <a:r>
            <a:rPr lang="id-ID" sz="2200" b="1" kern="1200" dirty="0">
              <a:solidFill>
                <a:prstClr val="white"/>
              </a:solidFill>
            </a:rPr>
            <a:t>/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prstClr val="white"/>
              </a:solidFill>
            </a:rPr>
            <a:t>setara Uang</a:t>
          </a:r>
          <a:endParaRPr lang="en-ID" sz="2200" b="1" kern="1200" dirty="0"/>
        </a:p>
      </dsp:txBody>
      <dsp:txXfrm>
        <a:off x="5467055" y="1682423"/>
        <a:ext cx="2439217" cy="904949"/>
      </dsp:txXfrm>
    </dsp:sp>
    <dsp:sp modelId="{E05E74E3-1353-44DC-A2F7-F4ADE874B96D}">
      <dsp:nvSpPr>
        <dsp:cNvPr id="0" name=""/>
        <dsp:cNvSpPr/>
      </dsp:nvSpPr>
      <dsp:spPr>
        <a:xfrm>
          <a:off x="8150296" y="1802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B0DEC-F2BD-464E-A313-4C8F780BA9D6}">
      <dsp:nvSpPr>
        <dsp:cNvPr id="0" name=""/>
        <dsp:cNvSpPr/>
      </dsp:nvSpPr>
      <dsp:spPr>
        <a:xfrm>
          <a:off x="8150296" y="1682423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srgbClr val="FF0000"/>
              </a:solidFill>
            </a:rPr>
            <a:t>Pinjaman tanpa Bunga</a:t>
          </a:r>
          <a:endParaRPr lang="en-ID" sz="2200" b="1" kern="1200" dirty="0">
            <a:solidFill>
              <a:srgbClr val="FF0000"/>
            </a:solidFill>
          </a:endParaRPr>
        </a:p>
      </dsp:txBody>
      <dsp:txXfrm>
        <a:off x="8150296" y="1682423"/>
        <a:ext cx="2439217" cy="904949"/>
      </dsp:txXfrm>
    </dsp:sp>
    <dsp:sp modelId="{7E662AC2-5ACD-47C2-B304-546E8A70C436}">
      <dsp:nvSpPr>
        <dsp:cNvPr id="0" name=""/>
        <dsp:cNvSpPr/>
      </dsp:nvSpPr>
      <dsp:spPr>
        <a:xfrm>
          <a:off x="100572" y="2831294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C8879-33BB-4F4E-869E-5F8D2C78C88B}">
      <dsp:nvSpPr>
        <dsp:cNvPr id="0" name=""/>
        <dsp:cNvSpPr/>
      </dsp:nvSpPr>
      <dsp:spPr>
        <a:xfrm>
          <a:off x="100572" y="4511914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srgbClr val="FF0000"/>
              </a:solidFill>
            </a:rPr>
            <a:t>Komisi</a:t>
          </a:r>
          <a:endParaRPr lang="en-ID" sz="2200" b="1" kern="1200" dirty="0"/>
        </a:p>
      </dsp:txBody>
      <dsp:txXfrm>
        <a:off x="100572" y="4511914"/>
        <a:ext cx="2439217" cy="904949"/>
      </dsp:txXfrm>
    </dsp:sp>
    <dsp:sp modelId="{29757E7E-A359-4ADC-9431-711FBFA325D2}">
      <dsp:nvSpPr>
        <dsp:cNvPr id="0" name=""/>
        <dsp:cNvSpPr/>
      </dsp:nvSpPr>
      <dsp:spPr>
        <a:xfrm>
          <a:off x="2783814" y="2831294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D0D99-C20A-4C97-B7F7-9DB388FDA297}">
      <dsp:nvSpPr>
        <dsp:cNvPr id="0" name=""/>
        <dsp:cNvSpPr/>
      </dsp:nvSpPr>
      <dsp:spPr>
        <a:xfrm>
          <a:off x="2783814" y="4511914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srgbClr val="FF0000"/>
              </a:solidFill>
            </a:rPr>
            <a:t>Pengobatan Cuma2</a:t>
          </a:r>
          <a:endParaRPr lang="en-ID" sz="2200" b="1" kern="1200" dirty="0"/>
        </a:p>
      </dsp:txBody>
      <dsp:txXfrm>
        <a:off x="2783814" y="4511914"/>
        <a:ext cx="2439217" cy="904949"/>
      </dsp:txXfrm>
    </dsp:sp>
    <dsp:sp modelId="{04736067-116E-49CB-AFD2-921DEA2400F2}">
      <dsp:nvSpPr>
        <dsp:cNvPr id="0" name=""/>
        <dsp:cNvSpPr/>
      </dsp:nvSpPr>
      <dsp:spPr>
        <a:xfrm>
          <a:off x="5467055" y="2831294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235D1-91CA-4042-A153-6518DC0EAA5D}">
      <dsp:nvSpPr>
        <dsp:cNvPr id="0" name=""/>
        <dsp:cNvSpPr/>
      </dsp:nvSpPr>
      <dsp:spPr>
        <a:xfrm>
          <a:off x="5467055" y="4511914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srgbClr val="FF0000"/>
              </a:solidFill>
            </a:rPr>
            <a:t>Tiket Perjalanan </a:t>
          </a:r>
          <a:endParaRPr lang="en-ID" sz="2200" b="1" kern="1200" dirty="0">
            <a:solidFill>
              <a:srgbClr val="FF0000"/>
            </a:solidFill>
          </a:endParaRPr>
        </a:p>
      </dsp:txBody>
      <dsp:txXfrm>
        <a:off x="5467055" y="4511914"/>
        <a:ext cx="2439217" cy="904949"/>
      </dsp:txXfrm>
    </dsp:sp>
    <dsp:sp modelId="{C686BEDA-37BF-44DC-9197-43C5FD4F90BD}">
      <dsp:nvSpPr>
        <dsp:cNvPr id="0" name=""/>
        <dsp:cNvSpPr/>
      </dsp:nvSpPr>
      <dsp:spPr>
        <a:xfrm>
          <a:off x="8150296" y="2831294"/>
          <a:ext cx="2439217" cy="1680620"/>
        </a:xfrm>
        <a:prstGeom prst="roundRect">
          <a:avLst/>
        </a:prstGeom>
        <a:blipFill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BF1619-AE02-437E-829E-ADF9D3A6AF8E}">
      <dsp:nvSpPr>
        <dsp:cNvPr id="0" name=""/>
        <dsp:cNvSpPr/>
      </dsp:nvSpPr>
      <dsp:spPr>
        <a:xfrm>
          <a:off x="8150296" y="4511914"/>
          <a:ext cx="2439217" cy="904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200" b="1" kern="1200" dirty="0">
              <a:solidFill>
                <a:srgbClr val="FF0000"/>
              </a:solidFill>
            </a:rPr>
            <a:t>Perjalanan Wisata</a:t>
          </a:r>
          <a:endParaRPr lang="en-ID" sz="2200" b="1" kern="1200" dirty="0">
            <a:solidFill>
              <a:srgbClr val="FF0000"/>
            </a:solidFill>
          </a:endParaRPr>
        </a:p>
      </dsp:txBody>
      <dsp:txXfrm>
        <a:off x="8150296" y="4511914"/>
        <a:ext cx="2439217" cy="904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0970F-DFE9-40D7-8A07-C9F57596CD89}">
      <dsp:nvSpPr>
        <dsp:cNvPr id="0" name=""/>
        <dsp:cNvSpPr/>
      </dsp:nvSpPr>
      <dsp:spPr>
        <a:xfrm>
          <a:off x="4650" y="1234388"/>
          <a:ext cx="3002785" cy="1725870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564C8-4468-45EE-8D16-EF554A7969CB}">
      <dsp:nvSpPr>
        <dsp:cNvPr id="0" name=""/>
        <dsp:cNvSpPr/>
      </dsp:nvSpPr>
      <dsp:spPr>
        <a:xfrm>
          <a:off x="0" y="2735158"/>
          <a:ext cx="3000265" cy="993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itchFamily="16" charset="0"/>
            <a:buNone/>
          </a:pPr>
          <a:r>
            <a:rPr lang="id-ID" sz="2800" b="1" kern="1200" dirty="0">
              <a:solidFill>
                <a:srgbClr val="FF0000"/>
              </a:solidFill>
            </a:rPr>
            <a:t>Fasilitas Penginapan</a:t>
          </a:r>
          <a:endParaRPr lang="en-ID" sz="2800" b="1" kern="1200" dirty="0"/>
        </a:p>
      </dsp:txBody>
      <dsp:txXfrm>
        <a:off x="0" y="2735158"/>
        <a:ext cx="3000265" cy="993629"/>
      </dsp:txXfrm>
    </dsp:sp>
    <dsp:sp modelId="{A035C92C-342B-4A2A-8C3E-7217776851B4}">
      <dsp:nvSpPr>
        <dsp:cNvPr id="0" name=""/>
        <dsp:cNvSpPr/>
      </dsp:nvSpPr>
      <dsp:spPr>
        <a:xfrm>
          <a:off x="3307588" y="824696"/>
          <a:ext cx="5767709" cy="3245166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7DE28-D114-4516-8809-885D680B1941}">
      <dsp:nvSpPr>
        <dsp:cNvPr id="0" name=""/>
        <dsp:cNvSpPr/>
      </dsp:nvSpPr>
      <dsp:spPr>
        <a:xfrm>
          <a:off x="4721133" y="4077214"/>
          <a:ext cx="3000265" cy="1113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3100" b="1" kern="1200" dirty="0">
              <a:solidFill>
                <a:srgbClr val="FF0000"/>
              </a:solidFill>
            </a:rPr>
            <a:t>dan </a:t>
          </a:r>
          <a:r>
            <a:rPr lang="en-US" altLang="en-US" sz="3100" b="1" kern="1200" dirty="0" err="1">
              <a:solidFill>
                <a:srgbClr val="FF0000"/>
              </a:solidFill>
            </a:rPr>
            <a:t>fasilitas</a:t>
          </a:r>
          <a:r>
            <a:rPr lang="en-US" altLang="en-US" sz="3100" b="1" kern="1200" dirty="0">
              <a:solidFill>
                <a:srgbClr val="FF0000"/>
              </a:solidFill>
            </a:rPr>
            <a:t> </a:t>
          </a:r>
          <a:r>
            <a:rPr lang="en-US" altLang="en-US" sz="3100" b="1" kern="1200" dirty="0" err="1">
              <a:solidFill>
                <a:srgbClr val="FF0000"/>
              </a:solidFill>
            </a:rPr>
            <a:t>lainnya</a:t>
          </a:r>
          <a:r>
            <a:rPr lang="en-US" altLang="en-US" sz="3100" b="1" kern="1200" dirty="0">
              <a:solidFill>
                <a:srgbClr val="FF0000"/>
              </a:solidFill>
            </a:rPr>
            <a:t>…</a:t>
          </a:r>
          <a:endParaRPr lang="en-ID" sz="3100" b="1" kern="1200" dirty="0">
            <a:solidFill>
              <a:srgbClr val="FF0000"/>
            </a:solidFill>
          </a:endParaRPr>
        </a:p>
      </dsp:txBody>
      <dsp:txXfrm>
        <a:off x="4721133" y="4077214"/>
        <a:ext cx="3000265" cy="11130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4C917-F3C8-4A62-A97B-DF498DBFDED1}">
      <dsp:nvSpPr>
        <dsp:cNvPr id="0" name=""/>
        <dsp:cNvSpPr/>
      </dsp:nvSpPr>
      <dsp:spPr>
        <a:xfrm rot="10800000">
          <a:off x="2365198" y="0"/>
          <a:ext cx="7822736" cy="1579241"/>
        </a:xfrm>
        <a:prstGeom prst="homePlat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401" tIns="137160" rIns="256032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/>
            <a:t>Gratifikasi</a:t>
          </a:r>
          <a:r>
            <a:rPr lang="en-US" sz="3600" b="1" kern="1200" dirty="0"/>
            <a:t> yang </a:t>
          </a:r>
          <a:r>
            <a:rPr lang="en-US" sz="3600" b="1" kern="1200" dirty="0" err="1"/>
            <a:t>wajib</a:t>
          </a:r>
          <a:r>
            <a:rPr lang="en-US" sz="3600" b="1" kern="1200" dirty="0"/>
            <a:t> </a:t>
          </a:r>
          <a:r>
            <a:rPr lang="en-US" sz="3600" b="1" kern="1200" dirty="0" err="1"/>
            <a:t>dilaporkan</a:t>
          </a:r>
          <a:br>
            <a:rPr lang="id-ID" sz="3600" b="1" kern="1200" dirty="0"/>
          </a:br>
          <a:endParaRPr lang="en-ID" sz="3600" b="1" kern="1200" dirty="0"/>
        </a:p>
      </dsp:txBody>
      <dsp:txXfrm rot="10800000">
        <a:off x="2760008" y="0"/>
        <a:ext cx="7427926" cy="1579241"/>
      </dsp:txXfrm>
    </dsp:sp>
    <dsp:sp modelId="{DFEDF847-7944-4553-A7EF-DCFBD3988358}">
      <dsp:nvSpPr>
        <dsp:cNvPr id="0" name=""/>
        <dsp:cNvSpPr/>
      </dsp:nvSpPr>
      <dsp:spPr>
        <a:xfrm>
          <a:off x="1575578" y="433"/>
          <a:ext cx="1579241" cy="157924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59333-EE52-41E5-9FF8-917039C2A132}">
      <dsp:nvSpPr>
        <dsp:cNvPr id="0" name=""/>
        <dsp:cNvSpPr/>
      </dsp:nvSpPr>
      <dsp:spPr>
        <a:xfrm rot="10800000">
          <a:off x="2365198" y="1974918"/>
          <a:ext cx="7822736" cy="1579241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401" tIns="137160" rIns="256032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/>
            <a:t>Gratifikasi</a:t>
          </a:r>
          <a:r>
            <a:rPr lang="en-US" sz="3600" b="1" kern="1200" dirty="0"/>
            <a:t> yang </a:t>
          </a:r>
          <a:r>
            <a:rPr lang="en-US" sz="3600" b="1" kern="1200" dirty="0" err="1"/>
            <a:t>tidak</a:t>
          </a:r>
          <a:r>
            <a:rPr lang="en-US" sz="3600" b="1" kern="1200" dirty="0"/>
            <a:t> </a:t>
          </a:r>
          <a:r>
            <a:rPr lang="en-US" sz="3600" b="1" kern="1200" dirty="0" err="1"/>
            <a:t>wajib</a:t>
          </a:r>
          <a:r>
            <a:rPr lang="en-US" sz="3600" b="1" kern="1200" dirty="0"/>
            <a:t> </a:t>
          </a:r>
          <a:r>
            <a:rPr lang="en-US" sz="3600" b="1" kern="1200" dirty="0" err="1"/>
            <a:t>dilaporkan</a:t>
          </a:r>
          <a:endParaRPr lang="en-ID" sz="3600" b="1" kern="1200" dirty="0">
            <a:solidFill>
              <a:schemeClr val="bg1"/>
            </a:solidFill>
          </a:endParaRPr>
        </a:p>
      </dsp:txBody>
      <dsp:txXfrm rot="10800000">
        <a:off x="2760008" y="1974918"/>
        <a:ext cx="7427926" cy="1579241"/>
      </dsp:txXfrm>
    </dsp:sp>
    <dsp:sp modelId="{19C5E566-46B4-436B-86FD-926CD2867228}">
      <dsp:nvSpPr>
        <dsp:cNvPr id="0" name=""/>
        <dsp:cNvSpPr/>
      </dsp:nvSpPr>
      <dsp:spPr>
        <a:xfrm>
          <a:off x="1575578" y="1974485"/>
          <a:ext cx="1579241" cy="1579241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4C917-F3C8-4A62-A97B-DF498DBFDED1}">
      <dsp:nvSpPr>
        <dsp:cNvPr id="0" name=""/>
        <dsp:cNvSpPr/>
      </dsp:nvSpPr>
      <dsp:spPr>
        <a:xfrm rot="10800000">
          <a:off x="2523703" y="0"/>
          <a:ext cx="8893479" cy="1134466"/>
        </a:xfrm>
        <a:prstGeom prst="homePlat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68" tIns="83820" rIns="156464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b="1" kern="1200" dirty="0" err="1"/>
            <a:t>Gratifikasi</a:t>
          </a:r>
          <a:r>
            <a:rPr lang="en-ID" sz="2200" b="1" kern="1200" dirty="0"/>
            <a:t>  </a:t>
          </a:r>
          <a:r>
            <a:rPr lang="en-ID" sz="2200" b="1" kern="1200" dirty="0" err="1"/>
            <a:t>dalam</a:t>
          </a:r>
          <a:r>
            <a:rPr lang="en-ID" sz="2200" b="1" kern="1200" dirty="0"/>
            <a:t> </a:t>
          </a:r>
          <a:r>
            <a:rPr lang="en-ID" sz="2200" b="1" kern="1200" dirty="0" err="1"/>
            <a:t>rangka</a:t>
          </a:r>
          <a:r>
            <a:rPr lang="en-ID" sz="2200" b="1" kern="1200" dirty="0"/>
            <a:t> </a:t>
          </a:r>
          <a:r>
            <a:rPr lang="en-ID" sz="2200" b="1" kern="1200" dirty="0" err="1"/>
            <a:t>mempengaruhi</a:t>
          </a:r>
          <a:r>
            <a:rPr lang="en-ID" sz="2200" b="1" kern="1200" dirty="0"/>
            <a:t> </a:t>
          </a:r>
          <a:r>
            <a:rPr lang="en-ID" sz="2200" b="1" kern="1200" dirty="0" err="1"/>
            <a:t>kebijakan</a:t>
          </a:r>
          <a:r>
            <a:rPr lang="en-ID" sz="2200" b="1" kern="1200" dirty="0"/>
            <a:t>/</a:t>
          </a:r>
          <a:r>
            <a:rPr lang="en-ID" sz="2200" b="1" kern="1200" dirty="0" err="1"/>
            <a:t>keputusan</a:t>
          </a:r>
          <a:r>
            <a:rPr lang="en-ID" sz="2200" b="1" kern="1200" dirty="0"/>
            <a:t>/ </a:t>
          </a:r>
          <a:r>
            <a:rPr lang="en-ID" sz="2200" b="1" kern="1200" dirty="0" err="1"/>
            <a:t>perlakuan</a:t>
          </a:r>
          <a:r>
            <a:rPr lang="en-ID" sz="2200" b="1" kern="1200" dirty="0"/>
            <a:t> </a:t>
          </a:r>
          <a:r>
            <a:rPr lang="en-ID" sz="2200" b="1" kern="1200" dirty="0" err="1"/>
            <a:t>pemangku</a:t>
          </a:r>
          <a:r>
            <a:rPr lang="en-ID" sz="2200" b="1" kern="1200" dirty="0"/>
            <a:t> </a:t>
          </a:r>
          <a:r>
            <a:rPr lang="en-ID" sz="2200" b="1" kern="1200" dirty="0" err="1"/>
            <a:t>kewenangan</a:t>
          </a:r>
          <a:r>
            <a:rPr lang="en-ID" sz="2200" b="1" kern="1200" dirty="0"/>
            <a:t> </a:t>
          </a:r>
          <a:r>
            <a:rPr lang="en-ID" sz="2200" b="1" kern="1200" dirty="0" err="1"/>
            <a:t>termasuk</a:t>
          </a:r>
          <a:r>
            <a:rPr lang="en-ID" sz="2200" b="1" kern="1200" dirty="0"/>
            <a:t> yang </a:t>
          </a:r>
          <a:r>
            <a:rPr lang="en-ID" sz="2200" b="1" kern="1200" dirty="0" err="1"/>
            <a:t>memiliki</a:t>
          </a:r>
          <a:r>
            <a:rPr lang="en-ID" sz="2200" b="1" kern="1200" dirty="0"/>
            <a:t> </a:t>
          </a:r>
          <a:r>
            <a:rPr lang="en-ID" sz="2200" b="1" kern="1200" dirty="0" err="1"/>
            <a:t>benturan</a:t>
          </a:r>
          <a:r>
            <a:rPr lang="en-ID" sz="2200" b="1" kern="1200" dirty="0"/>
            <a:t> </a:t>
          </a:r>
          <a:r>
            <a:rPr lang="en-ID" sz="2200" b="1" kern="1200" dirty="0" err="1"/>
            <a:t>kepentingan</a:t>
          </a:r>
          <a:r>
            <a:rPr lang="en-ID" sz="2200" b="1" kern="1200" dirty="0"/>
            <a:t>; </a:t>
          </a:r>
        </a:p>
      </dsp:txBody>
      <dsp:txXfrm rot="10800000">
        <a:off x="2807319" y="0"/>
        <a:ext cx="8609863" cy="1134466"/>
      </dsp:txXfrm>
    </dsp:sp>
    <dsp:sp modelId="{DFEDF847-7944-4553-A7EF-DCFBD3988358}">
      <dsp:nvSpPr>
        <dsp:cNvPr id="0" name=""/>
        <dsp:cNvSpPr/>
      </dsp:nvSpPr>
      <dsp:spPr>
        <a:xfrm>
          <a:off x="1956470" y="484"/>
          <a:ext cx="1134466" cy="1134466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D6615-002D-4160-A493-7633683C0EAF}">
      <dsp:nvSpPr>
        <dsp:cNvPr id="0" name=""/>
        <dsp:cNvSpPr/>
      </dsp:nvSpPr>
      <dsp:spPr>
        <a:xfrm rot="10800000">
          <a:off x="2523703" y="1418568"/>
          <a:ext cx="8893479" cy="1134466"/>
        </a:xfrm>
        <a:prstGeom prst="homePlat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68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200" b="1" kern="1200" dirty="0">
              <a:solidFill>
                <a:srgbClr val="FF0000"/>
              </a:solidFill>
            </a:rPr>
            <a:t>Gratifikasi dalam rangka kunjungan dinas</a:t>
          </a:r>
          <a:endParaRPr lang="en-ID" sz="2200" b="1" kern="1200" dirty="0"/>
        </a:p>
      </dsp:txBody>
      <dsp:txXfrm rot="10800000">
        <a:off x="2807319" y="1418568"/>
        <a:ext cx="8609863" cy="1134466"/>
      </dsp:txXfrm>
    </dsp:sp>
    <dsp:sp modelId="{92530FB6-41B4-49F6-BD5B-BB0897F395C1}">
      <dsp:nvSpPr>
        <dsp:cNvPr id="0" name=""/>
        <dsp:cNvSpPr/>
      </dsp:nvSpPr>
      <dsp:spPr>
        <a:xfrm>
          <a:off x="1956470" y="1418568"/>
          <a:ext cx="1134466" cy="1134466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59333-EE52-41E5-9FF8-917039C2A132}">
      <dsp:nvSpPr>
        <dsp:cNvPr id="0" name=""/>
        <dsp:cNvSpPr/>
      </dsp:nvSpPr>
      <dsp:spPr>
        <a:xfrm rot="10800000">
          <a:off x="2523703" y="2837137"/>
          <a:ext cx="8893479" cy="1134466"/>
        </a:xfrm>
        <a:prstGeom prst="homePlat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268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b="1" kern="1200" dirty="0" err="1">
              <a:solidFill>
                <a:schemeClr val="bg1"/>
              </a:solidFill>
            </a:rPr>
            <a:t>Gratifikasi</a:t>
          </a:r>
          <a:r>
            <a:rPr lang="en-ID" sz="2200" b="1" kern="1200" dirty="0">
              <a:solidFill>
                <a:schemeClr val="bg1"/>
              </a:solidFill>
            </a:rPr>
            <a:t> </a:t>
          </a:r>
          <a:r>
            <a:rPr lang="en-ID" sz="2200" b="1" kern="1200" dirty="0" err="1">
              <a:solidFill>
                <a:schemeClr val="bg1"/>
              </a:solidFill>
            </a:rPr>
            <a:t>dalam</a:t>
          </a:r>
          <a:r>
            <a:rPr lang="en-ID" sz="2200" b="1" kern="1200" dirty="0">
              <a:solidFill>
                <a:schemeClr val="bg1"/>
              </a:solidFill>
            </a:rPr>
            <a:t> proses </a:t>
          </a:r>
          <a:r>
            <a:rPr lang="en-ID" sz="2200" b="1" kern="1200" dirty="0" err="1">
              <a:solidFill>
                <a:schemeClr val="bg1"/>
              </a:solidFill>
            </a:rPr>
            <a:t>penerimaan</a:t>
          </a:r>
          <a:r>
            <a:rPr lang="en-ID" sz="2200" b="1" kern="1200" dirty="0">
              <a:solidFill>
                <a:schemeClr val="bg1"/>
              </a:solidFill>
            </a:rPr>
            <a:t>/</a:t>
          </a:r>
          <a:r>
            <a:rPr lang="en-ID" sz="2200" b="1" kern="1200" dirty="0" err="1">
              <a:solidFill>
                <a:schemeClr val="bg1"/>
              </a:solidFill>
            </a:rPr>
            <a:t>promosi</a:t>
          </a:r>
          <a:r>
            <a:rPr lang="en-ID" sz="2200" b="1" kern="1200" dirty="0">
              <a:solidFill>
                <a:schemeClr val="bg1"/>
              </a:solidFill>
            </a:rPr>
            <a:t>/</a:t>
          </a:r>
          <a:r>
            <a:rPr lang="en-ID" sz="2200" b="1" kern="1200" dirty="0" err="1">
              <a:solidFill>
                <a:schemeClr val="bg1"/>
              </a:solidFill>
            </a:rPr>
            <a:t>mutasi</a:t>
          </a:r>
          <a:endParaRPr lang="en-ID" sz="2200" b="1" kern="1200" dirty="0">
            <a:solidFill>
              <a:schemeClr val="bg1"/>
            </a:solidFill>
          </a:endParaRPr>
        </a:p>
        <a:p>
          <a:pPr marL="0" lvl="0" indent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200" b="1" kern="1200" dirty="0" err="1">
              <a:solidFill>
                <a:schemeClr val="bg1"/>
              </a:solidFill>
            </a:rPr>
            <a:t>pejabat</a:t>
          </a:r>
          <a:r>
            <a:rPr lang="en-ID" sz="2200" b="1" kern="1200" dirty="0">
              <a:solidFill>
                <a:schemeClr val="bg1"/>
              </a:solidFill>
            </a:rPr>
            <a:t> </a:t>
          </a:r>
          <a:r>
            <a:rPr lang="en-ID" sz="2200" b="1" kern="1200" dirty="0" err="1">
              <a:solidFill>
                <a:schemeClr val="bg1"/>
              </a:solidFill>
            </a:rPr>
            <a:t>atau</a:t>
          </a:r>
          <a:r>
            <a:rPr lang="en-ID" sz="2200" b="1" kern="1200" dirty="0">
              <a:solidFill>
                <a:schemeClr val="bg1"/>
              </a:solidFill>
            </a:rPr>
            <a:t> </a:t>
          </a:r>
          <a:r>
            <a:rPr lang="en-ID" sz="2200" b="1" kern="1200" dirty="0" err="1">
              <a:solidFill>
                <a:schemeClr val="bg1"/>
              </a:solidFill>
            </a:rPr>
            <a:t>pegawai</a:t>
          </a:r>
          <a:r>
            <a:rPr lang="en-ID" sz="2200" b="1" kern="1200" dirty="0">
              <a:solidFill>
                <a:schemeClr val="bg1"/>
              </a:solidFill>
            </a:rPr>
            <a:t>.</a:t>
          </a:r>
        </a:p>
      </dsp:txBody>
      <dsp:txXfrm rot="10800000">
        <a:off x="2807319" y="2837137"/>
        <a:ext cx="8609863" cy="1134466"/>
      </dsp:txXfrm>
    </dsp:sp>
    <dsp:sp modelId="{19C5E566-46B4-436B-86FD-926CD2867228}">
      <dsp:nvSpPr>
        <dsp:cNvPr id="0" name=""/>
        <dsp:cNvSpPr/>
      </dsp:nvSpPr>
      <dsp:spPr>
        <a:xfrm>
          <a:off x="1956470" y="2836652"/>
          <a:ext cx="1134466" cy="1134466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1A868-854C-49F9-8DC8-24706C6E25C2}">
      <dsp:nvSpPr>
        <dsp:cNvPr id="0" name=""/>
        <dsp:cNvSpPr/>
      </dsp:nvSpPr>
      <dsp:spPr>
        <a:xfrm>
          <a:off x="0" y="0"/>
          <a:ext cx="11375887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FE8C9-5020-4426-8ED4-337726189AA5}">
      <dsp:nvSpPr>
        <dsp:cNvPr id="0" name=""/>
        <dsp:cNvSpPr/>
      </dsp:nvSpPr>
      <dsp:spPr>
        <a:xfrm>
          <a:off x="342581" y="325120"/>
          <a:ext cx="1644726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7E5ED-59FA-4916-9F94-2C3C29EDD620}">
      <dsp:nvSpPr>
        <dsp:cNvPr id="0" name=""/>
        <dsp:cNvSpPr/>
      </dsp:nvSpPr>
      <dsp:spPr>
        <a:xfrm rot="10800000">
          <a:off x="342581" y="2438400"/>
          <a:ext cx="1644726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K</a:t>
          </a:r>
          <a:r>
            <a:rPr lang="id-ID" sz="1300" b="1" kern="1200" dirty="0">
              <a:solidFill>
                <a:schemeClr val="bg1"/>
              </a:solidFill>
            </a:rPr>
            <a:t>arena hubungan keluarga,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id-ID" sz="1300" b="1" kern="1200" dirty="0">
              <a:solidFill>
                <a:schemeClr val="bg1"/>
              </a:solidFill>
            </a:rPr>
            <a:t>sepanjang tidak memiliki konflik kepentingan.</a:t>
          </a:r>
          <a:endParaRPr lang="en-ID" sz="1300" b="1" kern="1200" dirty="0">
            <a:solidFill>
              <a:schemeClr val="bg1"/>
            </a:solidFill>
          </a:endParaRPr>
        </a:p>
      </dsp:txBody>
      <dsp:txXfrm rot="10800000">
        <a:off x="393162" y="2438400"/>
        <a:ext cx="1543564" cy="2929685"/>
      </dsp:txXfrm>
    </dsp:sp>
    <dsp:sp modelId="{B312EB64-4502-429C-A082-751BAB126B9B}">
      <dsp:nvSpPr>
        <dsp:cNvPr id="0" name=""/>
        <dsp:cNvSpPr/>
      </dsp:nvSpPr>
      <dsp:spPr>
        <a:xfrm>
          <a:off x="2151781" y="325120"/>
          <a:ext cx="1644726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3F72F-289D-4E54-B7C0-770889D17C6C}">
      <dsp:nvSpPr>
        <dsp:cNvPr id="0" name=""/>
        <dsp:cNvSpPr/>
      </dsp:nvSpPr>
      <dsp:spPr>
        <a:xfrm rot="10800000">
          <a:off x="2151781" y="2438400"/>
          <a:ext cx="1644726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bg1"/>
              </a:solidFill>
            </a:rPr>
            <a:t>Penyelenggaraan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id-ID" sz="1300" b="1" kern="1200" dirty="0">
              <a:solidFill>
                <a:schemeClr val="bg1"/>
              </a:solidFill>
            </a:rPr>
            <a:t>pernikahan, kelahiran, aqiqah, baptis, khitanan, dan potong gigi, atau upacara adat/agama </a:t>
          </a:r>
          <a:r>
            <a:rPr lang="en-US" sz="1300" b="1" kern="1200" dirty="0">
              <a:solidFill>
                <a:schemeClr val="bg1"/>
              </a:solidFill>
            </a:rPr>
            <a:t>lain </a:t>
          </a:r>
          <a:r>
            <a:rPr lang="id-ID" sz="1300" b="1" kern="1200" dirty="0">
              <a:solidFill>
                <a:schemeClr val="bg1"/>
              </a:solidFill>
            </a:rPr>
            <a:t>paling banyak Rp1.000.000,00.</a:t>
          </a:r>
          <a:endParaRPr lang="en-ID" sz="1300" b="1" kern="1200" dirty="0">
            <a:solidFill>
              <a:schemeClr val="bg1"/>
            </a:solidFill>
          </a:endParaRPr>
        </a:p>
      </dsp:txBody>
      <dsp:txXfrm rot="10800000">
        <a:off x="2202362" y="2438400"/>
        <a:ext cx="1543564" cy="2929685"/>
      </dsp:txXfrm>
    </dsp:sp>
    <dsp:sp modelId="{5C345160-49CE-46DA-9659-9A3B80DBA9EE}">
      <dsp:nvSpPr>
        <dsp:cNvPr id="0" name=""/>
        <dsp:cNvSpPr/>
      </dsp:nvSpPr>
      <dsp:spPr>
        <a:xfrm>
          <a:off x="3960980" y="325120"/>
          <a:ext cx="1644726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5ECDF-4363-4972-86E5-E3645B58482D}">
      <dsp:nvSpPr>
        <dsp:cNvPr id="0" name=""/>
        <dsp:cNvSpPr/>
      </dsp:nvSpPr>
      <dsp:spPr>
        <a:xfrm rot="10800000">
          <a:off x="3960980" y="2438400"/>
          <a:ext cx="1644726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bg1"/>
              </a:solidFill>
            </a:rPr>
            <a:t>Terkait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id-ID" sz="1300" b="1" kern="1200" dirty="0">
              <a:solidFill>
                <a:schemeClr val="bg1"/>
              </a:solidFill>
            </a:rPr>
            <a:t>Musibah atau Bencana paling banyak Rp1.000.000,00; </a:t>
          </a:r>
          <a:endParaRPr lang="en-ID" sz="1300" b="1" kern="1200" dirty="0">
            <a:solidFill>
              <a:schemeClr val="bg1"/>
            </a:solidFill>
          </a:endParaRPr>
        </a:p>
      </dsp:txBody>
      <dsp:txXfrm rot="10800000">
        <a:off x="4011561" y="2438400"/>
        <a:ext cx="1543564" cy="2929685"/>
      </dsp:txXfrm>
    </dsp:sp>
    <dsp:sp modelId="{7FE07E31-ADB9-4A68-88BD-18BF3E62ADC3}">
      <dsp:nvSpPr>
        <dsp:cNvPr id="0" name=""/>
        <dsp:cNvSpPr/>
      </dsp:nvSpPr>
      <dsp:spPr>
        <a:xfrm>
          <a:off x="5770180" y="325120"/>
          <a:ext cx="1644726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8CB84-7BFF-4894-AFF9-A2D12E9B52D3}">
      <dsp:nvSpPr>
        <dsp:cNvPr id="0" name=""/>
        <dsp:cNvSpPr/>
      </dsp:nvSpPr>
      <dsp:spPr>
        <a:xfrm rot="10800000">
          <a:off x="5770180" y="2438400"/>
          <a:ext cx="1644726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S</a:t>
          </a:r>
          <a:r>
            <a:rPr lang="id-ID" sz="1300" b="1" kern="1200" dirty="0">
              <a:solidFill>
                <a:schemeClr val="bg1"/>
              </a:solidFill>
            </a:rPr>
            <a:t>esama Pegawai </a:t>
          </a:r>
          <a:r>
            <a:rPr lang="en-US" sz="1300" b="1" kern="1200" dirty="0">
              <a:solidFill>
                <a:schemeClr val="bg1"/>
              </a:solidFill>
            </a:rPr>
            <a:t>pada </a:t>
          </a:r>
          <a:r>
            <a:rPr lang="id-ID" sz="1300" b="1" kern="1200" dirty="0">
              <a:solidFill>
                <a:schemeClr val="bg1"/>
              </a:solidFill>
            </a:rPr>
            <a:t>pisah sambut, pensiun, promosi, dan ulang tahun </a:t>
          </a:r>
          <a:r>
            <a:rPr lang="en-US" sz="1300" b="1" kern="1200" dirty="0">
              <a:solidFill>
                <a:schemeClr val="bg1"/>
              </a:solidFill>
            </a:rPr>
            <a:t>(</a:t>
          </a:r>
          <a:r>
            <a:rPr lang="id-ID" sz="1300" b="1" kern="1200" dirty="0">
              <a:solidFill>
                <a:schemeClr val="bg1"/>
              </a:solidFill>
            </a:rPr>
            <a:t>tidak </a:t>
          </a:r>
          <a:r>
            <a:rPr lang="en-US" sz="1300" b="1" kern="1200" dirty="0" err="1">
              <a:solidFill>
                <a:schemeClr val="bg1"/>
              </a:solidFill>
            </a:rPr>
            <a:t>ber</a:t>
          </a:r>
          <a:r>
            <a:rPr lang="id-ID" sz="1300" b="1" kern="1200" dirty="0">
              <a:solidFill>
                <a:schemeClr val="bg1"/>
              </a:solidFill>
            </a:rPr>
            <a:t>bentuk uang</a:t>
          </a:r>
          <a:r>
            <a:rPr lang="en-US" sz="1300" b="1" kern="1200" dirty="0">
              <a:solidFill>
                <a:schemeClr val="bg1"/>
              </a:solidFill>
            </a:rPr>
            <a:t>)</a:t>
          </a:r>
          <a:r>
            <a:rPr lang="id-ID" sz="1300" b="1" kern="1200" dirty="0">
              <a:solidFill>
                <a:schemeClr val="bg1"/>
              </a:solidFill>
            </a:rPr>
            <a:t> paling banyak Rp300.000,00 dengan total pemberian Rp1.000.000,00 dalam 1 </a:t>
          </a:r>
          <a:r>
            <a:rPr lang="en-US" sz="1300" b="1" kern="1200" dirty="0" err="1">
              <a:solidFill>
                <a:schemeClr val="bg1"/>
              </a:solidFill>
            </a:rPr>
            <a:t>th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id-ID" sz="1300" b="1" kern="1200" dirty="0">
              <a:solidFill>
                <a:schemeClr val="bg1"/>
              </a:solidFill>
            </a:rPr>
            <a:t>dari pemberi yang sama;</a:t>
          </a:r>
          <a:endParaRPr lang="en-ID" sz="1300" b="1" kern="1200" dirty="0">
            <a:solidFill>
              <a:schemeClr val="bg1"/>
            </a:solidFill>
          </a:endParaRPr>
        </a:p>
      </dsp:txBody>
      <dsp:txXfrm rot="10800000">
        <a:off x="5820761" y="2438400"/>
        <a:ext cx="1543564" cy="2929685"/>
      </dsp:txXfrm>
    </dsp:sp>
    <dsp:sp modelId="{BCC77460-094B-4AFF-A979-B9FFB2F31003}">
      <dsp:nvSpPr>
        <dsp:cNvPr id="0" name=""/>
        <dsp:cNvSpPr/>
      </dsp:nvSpPr>
      <dsp:spPr>
        <a:xfrm>
          <a:off x="7579379" y="325120"/>
          <a:ext cx="1644726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F6E3F-42CD-4425-BCD4-F1D5C561D30A}">
      <dsp:nvSpPr>
        <dsp:cNvPr id="0" name=""/>
        <dsp:cNvSpPr/>
      </dsp:nvSpPr>
      <dsp:spPr>
        <a:xfrm rot="10800000">
          <a:off x="7579379" y="2438400"/>
          <a:ext cx="1644726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bg1"/>
              </a:solidFill>
            </a:rPr>
            <a:t>S</a:t>
          </a:r>
          <a:r>
            <a:rPr lang="id-ID" sz="1300" b="1" kern="1200" dirty="0">
              <a:solidFill>
                <a:schemeClr val="bg1"/>
              </a:solidFill>
            </a:rPr>
            <a:t>esama rekan kerja paling banyak</a:t>
          </a:r>
          <a:r>
            <a:rPr lang="en-US" sz="1300" b="1" kern="1200" dirty="0">
              <a:solidFill>
                <a:schemeClr val="bg1"/>
              </a:solidFill>
            </a:rPr>
            <a:t> (</a:t>
          </a:r>
          <a:r>
            <a:rPr lang="en-US" sz="1300" b="1" kern="1200" dirty="0" err="1">
              <a:solidFill>
                <a:schemeClr val="bg1"/>
              </a:solidFill>
            </a:rPr>
            <a:t>tidak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en-US" sz="1300" b="1" kern="1200" dirty="0" err="1">
              <a:solidFill>
                <a:schemeClr val="bg1"/>
              </a:solidFill>
            </a:rPr>
            <a:t>dalam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en-US" sz="1300" b="1" kern="1200" dirty="0" err="1">
              <a:solidFill>
                <a:schemeClr val="bg1"/>
              </a:solidFill>
            </a:rPr>
            <a:t>bentuk</a:t>
          </a:r>
          <a:r>
            <a:rPr lang="en-US" sz="1300" b="1" kern="1200" dirty="0">
              <a:solidFill>
                <a:schemeClr val="bg1"/>
              </a:solidFill>
            </a:rPr>
            <a:t> uang)</a:t>
          </a:r>
          <a:r>
            <a:rPr lang="id-ID" sz="1300" b="1" kern="1200" dirty="0">
              <a:solidFill>
                <a:schemeClr val="bg1"/>
              </a:solidFill>
            </a:rPr>
            <a:t> Rp</a:t>
          </a:r>
          <a:r>
            <a:rPr lang="en-US" sz="1300" b="1" kern="1200" dirty="0">
              <a:solidFill>
                <a:schemeClr val="bg1"/>
              </a:solidFill>
            </a:rPr>
            <a:t>2</a:t>
          </a:r>
          <a:r>
            <a:rPr lang="id-ID" sz="1300" b="1" kern="1200" dirty="0">
              <a:solidFill>
                <a:schemeClr val="bg1"/>
              </a:solidFill>
            </a:rPr>
            <a:t>00.000,00 dengan total pemberian Rp</a:t>
          </a:r>
          <a:r>
            <a:rPr lang="en-US" sz="1300" b="1" kern="1200" dirty="0">
              <a:solidFill>
                <a:schemeClr val="bg1"/>
              </a:solidFill>
            </a:rPr>
            <a:t>1.0</a:t>
          </a:r>
          <a:r>
            <a:rPr lang="id-ID" sz="1300" b="1" kern="1200" dirty="0">
              <a:solidFill>
                <a:schemeClr val="bg1"/>
              </a:solidFill>
            </a:rPr>
            <a:t>00.000,00 dalam 1 (satu) tahun dari pemberi yang sama</a:t>
          </a:r>
          <a:r>
            <a:rPr lang="en-US" sz="1300" b="1" kern="1200" dirty="0">
              <a:solidFill>
                <a:schemeClr val="bg1"/>
              </a:solidFill>
            </a:rPr>
            <a:t>;</a:t>
          </a:r>
          <a:endParaRPr lang="en-ID" sz="1300" b="1" kern="1200" dirty="0">
            <a:solidFill>
              <a:schemeClr val="bg1"/>
            </a:solidFill>
          </a:endParaRPr>
        </a:p>
      </dsp:txBody>
      <dsp:txXfrm rot="10800000">
        <a:off x="7629960" y="2438400"/>
        <a:ext cx="1543564" cy="2929685"/>
      </dsp:txXfrm>
    </dsp:sp>
    <dsp:sp modelId="{1D8DD723-1C05-49C2-A55F-6B7F50E76C6C}">
      <dsp:nvSpPr>
        <dsp:cNvPr id="0" name=""/>
        <dsp:cNvSpPr/>
      </dsp:nvSpPr>
      <dsp:spPr>
        <a:xfrm>
          <a:off x="9388579" y="325120"/>
          <a:ext cx="1644726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3000" r="-7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BA1EE-E3C3-4653-8210-5DA0D2D1C554}">
      <dsp:nvSpPr>
        <dsp:cNvPr id="0" name=""/>
        <dsp:cNvSpPr/>
      </dsp:nvSpPr>
      <dsp:spPr>
        <a:xfrm rot="10800000">
          <a:off x="9388579" y="2438400"/>
          <a:ext cx="1644726" cy="2980266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300" b="1" kern="1200" dirty="0">
              <a:solidFill>
                <a:schemeClr val="bg1"/>
              </a:solidFill>
            </a:rPr>
            <a:t>Hidangan atau sajian yang Berlaku Umum;</a:t>
          </a:r>
          <a:endParaRPr lang="en-ID" sz="1300" b="1" kern="1200" dirty="0">
            <a:solidFill>
              <a:schemeClr val="bg1"/>
            </a:solidFill>
          </a:endParaRPr>
        </a:p>
      </dsp:txBody>
      <dsp:txXfrm rot="10800000">
        <a:off x="9439160" y="2438400"/>
        <a:ext cx="1543564" cy="29296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1A868-854C-49F9-8DC8-24706C6E25C2}">
      <dsp:nvSpPr>
        <dsp:cNvPr id="0" name=""/>
        <dsp:cNvSpPr/>
      </dsp:nvSpPr>
      <dsp:spPr>
        <a:xfrm>
          <a:off x="0" y="0"/>
          <a:ext cx="11753575" cy="268174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BFE8C9-5020-4426-8ED4-337726189AA5}">
      <dsp:nvSpPr>
        <dsp:cNvPr id="0" name=""/>
        <dsp:cNvSpPr/>
      </dsp:nvSpPr>
      <dsp:spPr>
        <a:xfrm>
          <a:off x="353955" y="357565"/>
          <a:ext cx="1699332" cy="1966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7E5ED-59FA-4916-9F94-2C3C29EDD620}">
      <dsp:nvSpPr>
        <dsp:cNvPr id="0" name=""/>
        <dsp:cNvSpPr/>
      </dsp:nvSpPr>
      <dsp:spPr>
        <a:xfrm rot="10800000">
          <a:off x="353955" y="2681743"/>
          <a:ext cx="1699332" cy="3277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chemeClr val="bg1"/>
              </a:solidFill>
            </a:rPr>
            <a:t>Prestasi akademis atau non akademis yang diikuti dengan menggunakan biaya sendiri seperti kejuaraan, perlombaan atau kompetisi tidak terkait kedinasan;</a:t>
          </a:r>
          <a:endParaRPr lang="en-ID" sz="1400" b="1" kern="1200" dirty="0">
            <a:solidFill>
              <a:schemeClr val="bg1"/>
            </a:solidFill>
          </a:endParaRPr>
        </a:p>
      </dsp:txBody>
      <dsp:txXfrm rot="10800000">
        <a:off x="406215" y="2681743"/>
        <a:ext cx="1594812" cy="3225426"/>
      </dsp:txXfrm>
    </dsp:sp>
    <dsp:sp modelId="{B312EB64-4502-429C-A082-751BAB126B9B}">
      <dsp:nvSpPr>
        <dsp:cNvPr id="0" name=""/>
        <dsp:cNvSpPr/>
      </dsp:nvSpPr>
      <dsp:spPr>
        <a:xfrm>
          <a:off x="2223221" y="357565"/>
          <a:ext cx="1699332" cy="1966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3F72F-289D-4E54-B7C0-770889D17C6C}">
      <dsp:nvSpPr>
        <dsp:cNvPr id="0" name=""/>
        <dsp:cNvSpPr/>
      </dsp:nvSpPr>
      <dsp:spPr>
        <a:xfrm rot="10800000">
          <a:off x="2223221" y="2681743"/>
          <a:ext cx="1699332" cy="3277686"/>
        </a:xfrm>
        <a:prstGeom prst="round2SameRect">
          <a:avLst>
            <a:gd name="adj1" fmla="val 10500"/>
            <a:gd name="adj2" fmla="val 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chemeClr val="bg1"/>
              </a:solidFill>
            </a:rPr>
            <a:t>Keuntungan atau bunga dari penempatan dana, investasi atau kepemilikan saham pribadi yang Berlaku Umum;</a:t>
          </a:r>
          <a:endParaRPr lang="en-ID" sz="1400" b="1" kern="1200" dirty="0">
            <a:solidFill>
              <a:schemeClr val="bg1"/>
            </a:solidFill>
          </a:endParaRPr>
        </a:p>
      </dsp:txBody>
      <dsp:txXfrm rot="10800000">
        <a:off x="2275481" y="2681743"/>
        <a:ext cx="1594812" cy="3225426"/>
      </dsp:txXfrm>
    </dsp:sp>
    <dsp:sp modelId="{5C345160-49CE-46DA-9659-9A3B80DBA9EE}">
      <dsp:nvSpPr>
        <dsp:cNvPr id="0" name=""/>
        <dsp:cNvSpPr/>
      </dsp:nvSpPr>
      <dsp:spPr>
        <a:xfrm>
          <a:off x="4092488" y="357565"/>
          <a:ext cx="1699332" cy="1966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5ECDF-4363-4972-86E5-E3645B58482D}">
      <dsp:nvSpPr>
        <dsp:cNvPr id="0" name=""/>
        <dsp:cNvSpPr/>
      </dsp:nvSpPr>
      <dsp:spPr>
        <a:xfrm rot="10800000">
          <a:off x="4092488" y="2681743"/>
          <a:ext cx="1699332" cy="3277686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chemeClr val="bg1"/>
              </a:solidFill>
            </a:rPr>
            <a:t>Manfaat bagi seluruh peserta koperasi </a:t>
          </a:r>
          <a:r>
            <a:rPr lang="en-US" sz="1400" b="1" kern="1200" dirty="0" err="1">
              <a:solidFill>
                <a:schemeClr val="bg1"/>
              </a:solidFill>
            </a:rPr>
            <a:t>atau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organisasi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id-ID" sz="1400" b="1" kern="1200" dirty="0">
              <a:solidFill>
                <a:schemeClr val="bg1"/>
              </a:solidFill>
            </a:rPr>
            <a:t>pegawai berdasarkan keanggotaan yang Berlaku Umum;</a:t>
          </a:r>
          <a:endParaRPr lang="en-ID" sz="1400" b="1" kern="1200" dirty="0">
            <a:solidFill>
              <a:schemeClr val="bg1"/>
            </a:solidFill>
          </a:endParaRPr>
        </a:p>
      </dsp:txBody>
      <dsp:txXfrm rot="10800000">
        <a:off x="4144748" y="2681743"/>
        <a:ext cx="1594812" cy="3225426"/>
      </dsp:txXfrm>
    </dsp:sp>
    <dsp:sp modelId="{7FE07E31-ADB9-4A68-88BD-18BF3E62ADC3}">
      <dsp:nvSpPr>
        <dsp:cNvPr id="0" name=""/>
        <dsp:cNvSpPr/>
      </dsp:nvSpPr>
      <dsp:spPr>
        <a:xfrm>
          <a:off x="5961754" y="357565"/>
          <a:ext cx="1699332" cy="1966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8CB84-7BFF-4894-AFF9-A2D12E9B52D3}">
      <dsp:nvSpPr>
        <dsp:cNvPr id="0" name=""/>
        <dsp:cNvSpPr/>
      </dsp:nvSpPr>
      <dsp:spPr>
        <a:xfrm rot="10800000">
          <a:off x="5961754" y="2681743"/>
          <a:ext cx="1699332" cy="3277686"/>
        </a:xfrm>
        <a:prstGeom prst="round2SameRect">
          <a:avLst>
            <a:gd name="adj1" fmla="val 10500"/>
            <a:gd name="adj2" fmla="val 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chemeClr val="bg1"/>
              </a:solidFill>
            </a:rPr>
            <a:t>Seminar kit yang berbentuk seperangkat modul dan alat tulis serta sertifikat yang diperoleh dari kegiatan resmi kedinasan seperti rapat, seminar, workshop, konferensi, pelatihan, atau kegiatan lain sejenis yang Berlaku Umum;</a:t>
          </a:r>
          <a:endParaRPr lang="en-ID" sz="1400" b="1" kern="1200" dirty="0">
            <a:solidFill>
              <a:schemeClr val="bg1"/>
            </a:solidFill>
          </a:endParaRPr>
        </a:p>
      </dsp:txBody>
      <dsp:txXfrm rot="10800000">
        <a:off x="6014014" y="2681743"/>
        <a:ext cx="1594812" cy="3225426"/>
      </dsp:txXfrm>
    </dsp:sp>
    <dsp:sp modelId="{BCC77460-094B-4AFF-A979-B9FFB2F31003}">
      <dsp:nvSpPr>
        <dsp:cNvPr id="0" name=""/>
        <dsp:cNvSpPr/>
      </dsp:nvSpPr>
      <dsp:spPr>
        <a:xfrm>
          <a:off x="7831020" y="357565"/>
          <a:ext cx="1699332" cy="1966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F6E3F-42CD-4425-BCD4-F1D5C561D30A}">
      <dsp:nvSpPr>
        <dsp:cNvPr id="0" name=""/>
        <dsp:cNvSpPr/>
      </dsp:nvSpPr>
      <dsp:spPr>
        <a:xfrm rot="10800000">
          <a:off x="7831020" y="2681743"/>
          <a:ext cx="1699332" cy="3277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chemeClr val="bg1"/>
              </a:solidFill>
            </a:rPr>
            <a:t>Penerimaan hadiah</a:t>
          </a:r>
          <a:r>
            <a:rPr lang="en-US" sz="1400" b="1" kern="1200" dirty="0">
              <a:solidFill>
                <a:schemeClr val="bg1"/>
              </a:solidFill>
            </a:rPr>
            <a:t>, </a:t>
          </a:r>
          <a:r>
            <a:rPr lang="en-US" sz="1400" b="1" kern="1200" dirty="0" err="1">
              <a:solidFill>
                <a:schemeClr val="bg1"/>
              </a:solidFill>
            </a:rPr>
            <a:t>beasiswa</a:t>
          </a:r>
          <a:r>
            <a:rPr lang="id-ID" sz="1400" b="1" kern="1200" dirty="0">
              <a:solidFill>
                <a:schemeClr val="bg1"/>
              </a:solidFill>
            </a:rPr>
            <a:t> atau tunjangan baik berupa uang atau barang yang ada kaitannya dengan peningkatan prestasi kerja yang diberikan oleh Pemerintah </a:t>
          </a:r>
          <a:r>
            <a:rPr lang="en-US" sz="1400" b="1" kern="1200" dirty="0" err="1">
              <a:solidFill>
                <a:schemeClr val="bg1"/>
              </a:solidFill>
            </a:rPr>
            <a:t>atau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pihak</a:t>
          </a:r>
          <a:r>
            <a:rPr lang="en-US" sz="1400" b="1" kern="1200" dirty="0">
              <a:solidFill>
                <a:schemeClr val="bg1"/>
              </a:solidFill>
            </a:rPr>
            <a:t> lain </a:t>
          </a:r>
          <a:r>
            <a:rPr lang="id-ID" sz="1400" b="1" kern="1200" dirty="0">
              <a:solidFill>
                <a:schemeClr val="bg1"/>
              </a:solidFill>
            </a:rPr>
            <a:t>sesuai dengan peraturan perundang-undangan yang berlaku;</a:t>
          </a:r>
          <a:endParaRPr lang="en-ID" sz="1400" b="1" kern="1200" dirty="0">
            <a:solidFill>
              <a:schemeClr val="bg1"/>
            </a:solidFill>
          </a:endParaRPr>
        </a:p>
      </dsp:txBody>
      <dsp:txXfrm rot="10800000">
        <a:off x="7883280" y="2681743"/>
        <a:ext cx="1594812" cy="3225426"/>
      </dsp:txXfrm>
    </dsp:sp>
    <dsp:sp modelId="{1D8DD723-1C05-49C2-A55F-6B7F50E76C6C}">
      <dsp:nvSpPr>
        <dsp:cNvPr id="0" name=""/>
        <dsp:cNvSpPr/>
      </dsp:nvSpPr>
      <dsp:spPr>
        <a:xfrm>
          <a:off x="9700286" y="357565"/>
          <a:ext cx="1699332" cy="1966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BA1EE-E3C3-4653-8210-5DA0D2D1C554}">
      <dsp:nvSpPr>
        <dsp:cNvPr id="0" name=""/>
        <dsp:cNvSpPr/>
      </dsp:nvSpPr>
      <dsp:spPr>
        <a:xfrm rot="10800000">
          <a:off x="9700286" y="2681743"/>
          <a:ext cx="1699332" cy="3277686"/>
        </a:xfrm>
        <a:prstGeom prst="round2SameRect">
          <a:avLst>
            <a:gd name="adj1" fmla="val 10500"/>
            <a:gd name="adj2" fmla="val 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>
              <a:solidFill>
                <a:schemeClr val="bg1"/>
              </a:solidFill>
            </a:rPr>
            <a:t>Diperoleh dari kompensasi atas profesi diluar kedinasan, yang tidak terkait dengan tupoksi dari pejabat/pegawai, tidak memiliki konflik kepentingan dan tidak melanggar aturan internal instansi pegawai</a:t>
          </a:r>
          <a:r>
            <a:rPr lang="en-US" sz="1400" b="1" kern="1200" dirty="0">
              <a:solidFill>
                <a:schemeClr val="bg1"/>
              </a:solidFill>
            </a:rPr>
            <a:t>/</a:t>
          </a:r>
          <a:r>
            <a:rPr lang="en-US" sz="1400" b="1" kern="1200" dirty="0" err="1">
              <a:solidFill>
                <a:schemeClr val="bg1"/>
              </a:solidFill>
            </a:rPr>
            <a:t>kode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etik</a:t>
          </a:r>
          <a:r>
            <a:rPr lang="id-ID" sz="1400" b="1" kern="1200" dirty="0">
              <a:solidFill>
                <a:schemeClr val="bg1"/>
              </a:solidFill>
            </a:rPr>
            <a:t>;</a:t>
          </a:r>
          <a:endParaRPr lang="en-ID" sz="1400" b="1" kern="1200" dirty="0">
            <a:solidFill>
              <a:schemeClr val="bg1"/>
            </a:solidFill>
          </a:endParaRPr>
        </a:p>
      </dsp:txBody>
      <dsp:txXfrm rot="10800000">
        <a:off x="9752546" y="2681743"/>
        <a:ext cx="1594812" cy="32254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87D4F-A72C-4B3E-B1AD-6B990BBFD282}">
      <dsp:nvSpPr>
        <dsp:cNvPr id="0" name=""/>
        <dsp:cNvSpPr/>
      </dsp:nvSpPr>
      <dsp:spPr>
        <a:xfrm>
          <a:off x="2143565" y="2976043"/>
          <a:ext cx="145594" cy="1455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16A88-268E-4F63-B71D-BCB3A0F23006}">
      <dsp:nvSpPr>
        <dsp:cNvPr id="0" name=""/>
        <dsp:cNvSpPr/>
      </dsp:nvSpPr>
      <dsp:spPr>
        <a:xfrm>
          <a:off x="2016024" y="3180434"/>
          <a:ext cx="145594" cy="145594"/>
        </a:xfrm>
        <a:prstGeom prst="ellipse">
          <a:avLst/>
        </a:prstGeom>
        <a:solidFill>
          <a:schemeClr val="accent2">
            <a:hueOff val="-98077"/>
            <a:satOff val="469"/>
            <a:lumOff val="654"/>
            <a:alphaOff val="0"/>
          </a:schemeClr>
        </a:solidFill>
        <a:ln w="12700" cap="flat" cmpd="sng" algn="ctr">
          <a:solidFill>
            <a:schemeClr val="accent2">
              <a:hueOff val="-98077"/>
              <a:satOff val="469"/>
              <a:lumOff val="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E6AA67-D21A-45E5-8B43-3101B6BCD283}">
      <dsp:nvSpPr>
        <dsp:cNvPr id="0" name=""/>
        <dsp:cNvSpPr/>
      </dsp:nvSpPr>
      <dsp:spPr>
        <a:xfrm>
          <a:off x="1864023" y="3357393"/>
          <a:ext cx="145594" cy="145594"/>
        </a:xfrm>
        <a:prstGeom prst="ellipse">
          <a:avLst/>
        </a:prstGeom>
        <a:solidFill>
          <a:schemeClr val="accent2">
            <a:hueOff val="-196155"/>
            <a:satOff val="937"/>
            <a:lumOff val="1307"/>
            <a:alphaOff val="0"/>
          </a:schemeClr>
        </a:solidFill>
        <a:ln w="12700" cap="flat" cmpd="sng" algn="ctr">
          <a:solidFill>
            <a:schemeClr val="accent2">
              <a:hueOff val="-196155"/>
              <a:satOff val="937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1E622-8466-46F0-9466-F6EA763FE3DD}">
      <dsp:nvSpPr>
        <dsp:cNvPr id="0" name=""/>
        <dsp:cNvSpPr/>
      </dsp:nvSpPr>
      <dsp:spPr>
        <a:xfrm>
          <a:off x="2045725" y="918998"/>
          <a:ext cx="145594" cy="145594"/>
        </a:xfrm>
        <a:prstGeom prst="ellipse">
          <a:avLst/>
        </a:prstGeom>
        <a:solidFill>
          <a:schemeClr val="accent2">
            <a:hueOff val="-294232"/>
            <a:satOff val="1406"/>
            <a:lumOff val="1961"/>
            <a:alphaOff val="0"/>
          </a:schemeClr>
        </a:solidFill>
        <a:ln w="12700" cap="flat" cmpd="sng" algn="ctr">
          <a:solidFill>
            <a:schemeClr val="accent2">
              <a:hueOff val="-294232"/>
              <a:satOff val="140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A016E-0219-4460-AC35-040512B51CE2}">
      <dsp:nvSpPr>
        <dsp:cNvPr id="0" name=""/>
        <dsp:cNvSpPr/>
      </dsp:nvSpPr>
      <dsp:spPr>
        <a:xfrm>
          <a:off x="2240240" y="803086"/>
          <a:ext cx="145594" cy="145594"/>
        </a:xfrm>
        <a:prstGeom prst="ellipse">
          <a:avLst/>
        </a:prstGeom>
        <a:solidFill>
          <a:schemeClr val="accent2">
            <a:hueOff val="-392309"/>
            <a:satOff val="1875"/>
            <a:lumOff val="2615"/>
            <a:alphaOff val="0"/>
          </a:schemeClr>
        </a:solidFill>
        <a:ln w="12700" cap="flat" cmpd="sng" algn="ctr">
          <a:solidFill>
            <a:schemeClr val="accent2">
              <a:hueOff val="-392309"/>
              <a:satOff val="1875"/>
              <a:lumOff val="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68C256-0978-47FC-9302-895C2A51CA10}">
      <dsp:nvSpPr>
        <dsp:cNvPr id="0" name=""/>
        <dsp:cNvSpPr/>
      </dsp:nvSpPr>
      <dsp:spPr>
        <a:xfrm>
          <a:off x="2434172" y="687174"/>
          <a:ext cx="145594" cy="145594"/>
        </a:xfrm>
        <a:prstGeom prst="ellipse">
          <a:avLst/>
        </a:prstGeom>
        <a:solidFill>
          <a:schemeClr val="accent2">
            <a:hueOff val="-490387"/>
            <a:satOff val="2343"/>
            <a:lumOff val="3268"/>
            <a:alphaOff val="0"/>
          </a:schemeClr>
        </a:solidFill>
        <a:ln w="12700" cap="flat" cmpd="sng" algn="ctr">
          <a:solidFill>
            <a:schemeClr val="accent2">
              <a:hueOff val="-490387"/>
              <a:satOff val="2343"/>
              <a:lumOff val="3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D8BB0B-48AC-407C-AF7A-822402829D63}">
      <dsp:nvSpPr>
        <dsp:cNvPr id="0" name=""/>
        <dsp:cNvSpPr/>
      </dsp:nvSpPr>
      <dsp:spPr>
        <a:xfrm>
          <a:off x="2628104" y="803086"/>
          <a:ext cx="145594" cy="145594"/>
        </a:xfrm>
        <a:prstGeom prst="ellipse">
          <a:avLst/>
        </a:prstGeom>
        <a:solidFill>
          <a:schemeClr val="accent2">
            <a:hueOff val="-588464"/>
            <a:satOff val="2812"/>
            <a:lumOff val="3922"/>
            <a:alphaOff val="0"/>
          </a:schemeClr>
        </a:solidFill>
        <a:ln w="12700" cap="flat" cmpd="sng" algn="ctr">
          <a:solidFill>
            <a:schemeClr val="accent2">
              <a:hueOff val="-588464"/>
              <a:satOff val="2812"/>
              <a:lumOff val="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886EE-00A8-4AD9-9601-E87373BCAEF2}">
      <dsp:nvSpPr>
        <dsp:cNvPr id="0" name=""/>
        <dsp:cNvSpPr/>
      </dsp:nvSpPr>
      <dsp:spPr>
        <a:xfrm>
          <a:off x="2822619" y="918998"/>
          <a:ext cx="145594" cy="145594"/>
        </a:xfrm>
        <a:prstGeom prst="ellipse">
          <a:avLst/>
        </a:prstGeom>
        <a:solidFill>
          <a:schemeClr val="accent2">
            <a:hueOff val="-686541"/>
            <a:satOff val="3281"/>
            <a:lumOff val="4576"/>
            <a:alphaOff val="0"/>
          </a:schemeClr>
        </a:solidFill>
        <a:ln w="12700" cap="flat" cmpd="sng" algn="ctr">
          <a:solidFill>
            <a:schemeClr val="accent2">
              <a:hueOff val="-686541"/>
              <a:satOff val="3281"/>
              <a:lumOff val="45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BFEBFB-8E74-4252-BE60-2C6E1F81F44C}">
      <dsp:nvSpPr>
        <dsp:cNvPr id="0" name=""/>
        <dsp:cNvSpPr/>
      </dsp:nvSpPr>
      <dsp:spPr>
        <a:xfrm>
          <a:off x="2434172" y="931748"/>
          <a:ext cx="145594" cy="145594"/>
        </a:xfrm>
        <a:prstGeom prst="ellipse">
          <a:avLst/>
        </a:prstGeom>
        <a:solidFill>
          <a:schemeClr val="accent2">
            <a:hueOff val="-784619"/>
            <a:satOff val="3749"/>
            <a:lumOff val="5229"/>
            <a:alphaOff val="0"/>
          </a:schemeClr>
        </a:solidFill>
        <a:ln w="12700" cap="flat" cmpd="sng" algn="ctr">
          <a:solidFill>
            <a:schemeClr val="accent2">
              <a:hueOff val="-784619"/>
              <a:satOff val="3749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85F8E-6EFF-4B4D-A9AF-ED12F28F524E}">
      <dsp:nvSpPr>
        <dsp:cNvPr id="0" name=""/>
        <dsp:cNvSpPr/>
      </dsp:nvSpPr>
      <dsp:spPr>
        <a:xfrm>
          <a:off x="2434172" y="1176321"/>
          <a:ext cx="145594" cy="145594"/>
        </a:xfrm>
        <a:prstGeom prst="ellipse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CA7FC-A6B3-4031-A083-A3CF5F5912BA}">
      <dsp:nvSpPr>
        <dsp:cNvPr id="0" name=""/>
        <dsp:cNvSpPr/>
      </dsp:nvSpPr>
      <dsp:spPr>
        <a:xfrm>
          <a:off x="1289086" y="4028347"/>
          <a:ext cx="4691250" cy="84229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67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400" b="0" kern="120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rPr>
            <a:t>Terima dan laporkan (Pasal 16 UU 30/2002)</a:t>
          </a:r>
          <a:endParaRPr lang="en-US" sz="2400" b="0" kern="1200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330203" y="4069464"/>
        <a:ext cx="4609016" cy="760057"/>
      </dsp:txXfrm>
    </dsp:sp>
    <dsp:sp modelId="{F856084B-369D-4BC6-A02E-0C8663719B14}">
      <dsp:nvSpPr>
        <dsp:cNvPr id="0" name=""/>
        <dsp:cNvSpPr/>
      </dsp:nvSpPr>
      <dsp:spPr>
        <a:xfrm>
          <a:off x="378957" y="3063909"/>
          <a:ext cx="1455947" cy="14558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CD438-B7D9-4B48-9B40-28BC2E36CF95}">
      <dsp:nvSpPr>
        <dsp:cNvPr id="0" name=""/>
        <dsp:cNvSpPr/>
      </dsp:nvSpPr>
      <dsp:spPr>
        <a:xfrm>
          <a:off x="2576855" y="2241709"/>
          <a:ext cx="3140186" cy="842291"/>
        </a:xfrm>
        <a:prstGeom prst="roundRect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673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0" kern="1200" cap="none" spc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rPr>
            <a:t>Tolak</a:t>
          </a:r>
          <a:endParaRPr lang="en-US" sz="6000" b="0" kern="1200" cap="none" spc="0" dirty="0">
            <a:ln w="0"/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2617972" y="2282826"/>
        <a:ext cx="3057952" cy="760057"/>
      </dsp:txXfrm>
    </dsp:sp>
    <dsp:sp modelId="{FB5CAF99-2C2D-40E6-B399-B932F950DAEF}">
      <dsp:nvSpPr>
        <dsp:cNvPr id="0" name=""/>
        <dsp:cNvSpPr/>
      </dsp:nvSpPr>
      <dsp:spPr>
        <a:xfrm>
          <a:off x="1706199" y="1416418"/>
          <a:ext cx="1455947" cy="145585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4C917-F3C8-4A62-A97B-DF498DBFDED1}">
      <dsp:nvSpPr>
        <dsp:cNvPr id="0" name=""/>
        <dsp:cNvSpPr/>
      </dsp:nvSpPr>
      <dsp:spPr>
        <a:xfrm rot="10800000">
          <a:off x="2315302" y="0"/>
          <a:ext cx="7822736" cy="1379656"/>
        </a:xfrm>
        <a:prstGeom prst="homePlat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390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700" b="1" kern="1200" dirty="0"/>
            <a:t>Penerimanya Pegawai Negeri/Penyelenggara negara.</a:t>
          </a:r>
          <a:br>
            <a:rPr lang="id-ID" sz="2700" b="1" kern="1200" dirty="0"/>
          </a:br>
          <a:endParaRPr lang="en-ID" sz="2700" b="1" kern="1200" dirty="0"/>
        </a:p>
      </dsp:txBody>
      <dsp:txXfrm rot="10800000">
        <a:off x="2660216" y="0"/>
        <a:ext cx="7477822" cy="1379656"/>
      </dsp:txXfrm>
    </dsp:sp>
    <dsp:sp modelId="{DFEDF847-7944-4553-A7EF-DCFBD3988358}">
      <dsp:nvSpPr>
        <dsp:cNvPr id="0" name=""/>
        <dsp:cNvSpPr/>
      </dsp:nvSpPr>
      <dsp:spPr>
        <a:xfrm>
          <a:off x="1625474" y="1435"/>
          <a:ext cx="1379656" cy="137965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D6615-002D-4160-A493-7633683C0EAF}">
      <dsp:nvSpPr>
        <dsp:cNvPr id="0" name=""/>
        <dsp:cNvSpPr/>
      </dsp:nvSpPr>
      <dsp:spPr>
        <a:xfrm rot="10800000">
          <a:off x="2315302" y="1792930"/>
          <a:ext cx="7822736" cy="1379656"/>
        </a:xfrm>
        <a:prstGeom prst="homePlat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390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700" b="1" kern="1200" dirty="0">
              <a:solidFill>
                <a:srgbClr val="FF0000"/>
              </a:solidFill>
            </a:rPr>
            <a:t>Berhubungan dengan jabatan dan berlawanan dengan tugas dan kewajiban</a:t>
          </a:r>
          <a:endParaRPr lang="en-ID" sz="2700" b="1" kern="1200" dirty="0"/>
        </a:p>
      </dsp:txBody>
      <dsp:txXfrm rot="10800000">
        <a:off x="2660216" y="1792930"/>
        <a:ext cx="7477822" cy="1379656"/>
      </dsp:txXfrm>
    </dsp:sp>
    <dsp:sp modelId="{92530FB6-41B4-49F6-BD5B-BB0897F395C1}">
      <dsp:nvSpPr>
        <dsp:cNvPr id="0" name=""/>
        <dsp:cNvSpPr/>
      </dsp:nvSpPr>
      <dsp:spPr>
        <a:xfrm>
          <a:off x="1625474" y="1792930"/>
          <a:ext cx="1379656" cy="137965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59333-EE52-41E5-9FF8-917039C2A132}">
      <dsp:nvSpPr>
        <dsp:cNvPr id="0" name=""/>
        <dsp:cNvSpPr/>
      </dsp:nvSpPr>
      <dsp:spPr>
        <a:xfrm rot="10800000">
          <a:off x="2315302" y="3585860"/>
          <a:ext cx="7822736" cy="1379656"/>
        </a:xfrm>
        <a:prstGeom prst="homePlat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8390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700" b="1" kern="1200" dirty="0">
              <a:solidFill>
                <a:schemeClr val="bg1"/>
              </a:solidFill>
            </a:rPr>
            <a:t>Tidak dilaporkan ke KPK dalam waktu 30 hari sejak diterima</a:t>
          </a:r>
          <a:endParaRPr lang="en-ID" sz="2700" b="1" kern="1200" dirty="0">
            <a:solidFill>
              <a:schemeClr val="bg1"/>
            </a:solidFill>
          </a:endParaRPr>
        </a:p>
      </dsp:txBody>
      <dsp:txXfrm rot="10800000">
        <a:off x="2660216" y="3585860"/>
        <a:ext cx="7477822" cy="1379656"/>
      </dsp:txXfrm>
    </dsp:sp>
    <dsp:sp modelId="{19C5E566-46B4-436B-86FD-926CD2867228}">
      <dsp:nvSpPr>
        <dsp:cNvPr id="0" name=""/>
        <dsp:cNvSpPr/>
      </dsp:nvSpPr>
      <dsp:spPr>
        <a:xfrm>
          <a:off x="1625474" y="3584424"/>
          <a:ext cx="1379656" cy="1379656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6C1E2-8ADF-403B-8234-61933B753A67}" type="datetimeFigureOut">
              <a:rPr lang="en-ID" smtClean="0"/>
              <a:t>15/10/2020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000B6-DF64-4DA4-B3FA-9E20D6257DC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922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EF146-2749-47D4-A606-BD5F44E3078E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02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3985-E321-4A3B-B1DD-ADA814BC0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3907F-061F-4E26-A413-ED7E528EE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0B562-618A-42CE-89D8-EBE2E81C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2A4FB-B748-4DDB-AB3D-FAA75C6F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F6D7-AA8A-4C47-95E2-3F262E3E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F43A-59DE-4BCF-8851-29DD633B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73A8D-7D0A-4ACB-BCC8-A1702B2F3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D1F44-C8D7-40A6-9462-D29F172F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CBACC-CD74-43A4-9445-298A3D45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2C9F-3ECF-4C32-9E0C-DF4CADAA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5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94EDA4-420B-4D9A-B039-BC6A04D5A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95346-A25F-41D7-9406-C7A49C6F5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01C10-B26A-4C83-BE4C-756A41AF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5CEFC-E47A-462B-BC89-B5F31C85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4F0C2-7EB1-4320-B5D6-2DAB0563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6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9AABA-2328-4169-83D3-60F8535E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0AA0F-1B3D-4C9E-B28E-87B687C6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43E0-72BF-4F09-A5E1-F3D9E2B3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C8E73-948E-44CF-B5EC-84B8C89C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2DBE4-4319-4D86-BCDE-188B3FC8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6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B3FD-4F4B-4E27-B9CC-CBAAF07E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ECBD8-3A19-4408-B275-1A4BA94AB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28F40-5B9D-4658-8296-CC3F635C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22B4D-EBC8-4394-A8EB-A0D86F80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EF299-04A7-4C10-9D52-9EBE921E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8166-B2D7-47CE-8570-64942BAC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415CB-2D6F-4435-B210-9A32986FA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40EE9-6DA2-46B2-A309-55599A696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30A83-D7C5-46BF-B14B-47DC888B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DCDBD-A80B-4F50-8FDD-DA3678A6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F7D5B-6742-4E0E-9E3C-4D6421EA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0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574E-FE62-4358-B897-4F1EEE5F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EB463-4242-48A6-802B-D3BCEF05D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334D3-D3DD-4CF5-8B84-58B82EFE0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D3E92-938A-4C6C-828F-4AA6C0BEA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FF3CD-3E9D-4997-8B79-2D5C6F63C6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21A533-3B30-49D0-80E0-C7D68A68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84DD6-FD63-4AEC-BEBB-AA03B21D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CEAF87-8302-4517-B3A0-6CB47233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8282-0D5F-4EEE-94AF-032EA492B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C41CD-04EF-491D-86BF-4F62066C2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73B057-2838-41EC-AAC6-18794BA49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11BF3-3516-4E8C-985F-DA216790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6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FE803-F5D3-4641-A005-0550C677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DB023-FBD0-4D7E-A43A-02967BA1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F3098-EED1-4E0E-AC28-B88FA2A0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2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D21F-225D-4B7C-80C8-95C3D14E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E647-2AEF-4B32-80F8-09A092656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8E323-09C4-46D6-AA65-BDD4390E7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B3490-715E-4CEE-A2AD-389E087C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FDBD2-1207-43D4-98A5-168A3BEF2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BC8F7-5D75-4B5C-91DC-924209B6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5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5E50-4108-4039-9DF9-70C48229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9010B-19BD-40C9-BF8A-C17456D11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9ECB1-3BCD-4C1C-96FC-A231321BD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A33992-BF5D-4BB4-8A9D-63E1ADE00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FA545-907F-4FD5-B61E-166EBB6E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25E5D-812D-4F50-9F31-16CB3757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4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A14A69-6ABB-4DA2-926B-6F5865C8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A4A0E-78A1-4273-992C-3F3C213B4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E2547-05C4-49E0-8090-3B18DEC86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E0217-34AC-4EEC-B7AE-5324B370D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AE02E-D4F7-43C7-B264-5A20B0289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8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4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887A-BC4A-4A02-8CD4-B1512B18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7775" y="383569"/>
            <a:ext cx="5334000" cy="1644014"/>
          </a:xfrm>
        </p:spPr>
        <p:txBody>
          <a:bodyPr>
            <a:normAutofit/>
          </a:bodyPr>
          <a:lstStyle/>
          <a:p>
            <a:r>
              <a:rPr lang="en-US" sz="5400" b="1" dirty="0"/>
              <a:t>PENGENDALIAN  GRATIFIKASI</a:t>
            </a:r>
            <a:endParaRPr lang="en-ID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7979-9234-4818-9D96-4646CC33C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71998"/>
            <a:ext cx="5334000" cy="155050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 err="1"/>
              <a:t>Inspektur</a:t>
            </a:r>
            <a:r>
              <a:rPr lang="en-US" b="1" dirty="0"/>
              <a:t> I</a:t>
            </a:r>
            <a:endParaRPr lang="en-ID" b="1" dirty="0"/>
          </a:p>
          <a:p>
            <a:pPr>
              <a:lnSpc>
                <a:spcPct val="110000"/>
              </a:lnSpc>
            </a:pPr>
            <a:r>
              <a:rPr lang="en-ID" b="1" dirty="0" err="1"/>
              <a:t>Itjen</a:t>
            </a:r>
            <a:r>
              <a:rPr lang="en-ID" b="1" dirty="0"/>
              <a:t> </a:t>
            </a:r>
            <a:r>
              <a:rPr lang="en-ID" b="1" dirty="0" err="1"/>
              <a:t>Kemendikbud</a:t>
            </a:r>
            <a:endParaRPr lang="en-ID" b="1" dirty="0"/>
          </a:p>
          <a:p>
            <a:pPr>
              <a:lnSpc>
                <a:spcPct val="110000"/>
              </a:lnSpc>
            </a:pPr>
            <a:r>
              <a:rPr lang="en-ID" b="1" dirty="0"/>
              <a:t>SUTOYO</a:t>
            </a:r>
            <a:endParaRPr lang="en-US" b="1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2E7CA8B2-B24C-48E0-B01B-BE73676F2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6" r="21940"/>
          <a:stretch/>
        </p:blipFill>
        <p:spPr>
          <a:xfrm>
            <a:off x="2" y="732510"/>
            <a:ext cx="5333999" cy="6125491"/>
          </a:xfrm>
          <a:custGeom>
            <a:avLst/>
            <a:gdLst/>
            <a:ahLst/>
            <a:cxnLst/>
            <a:rect l="l" t="t" r="r" b="b"/>
            <a:pathLst>
              <a:path w="5333999" h="6125491">
                <a:moveTo>
                  <a:pt x="0" y="0"/>
                </a:moveTo>
                <a:lnTo>
                  <a:pt x="201347" y="12133"/>
                </a:lnTo>
                <a:cubicBezTo>
                  <a:pt x="834520" y="59989"/>
                  <a:pt x="1489622" y="165274"/>
                  <a:pt x="2149412" y="288819"/>
                </a:cubicBezTo>
                <a:cubicBezTo>
                  <a:pt x="4194087" y="671477"/>
                  <a:pt x="4738431" y="1884930"/>
                  <a:pt x="5125148" y="3309606"/>
                </a:cubicBezTo>
                <a:cubicBezTo>
                  <a:pt x="5383961" y="4263563"/>
                  <a:pt x="5599841" y="5130569"/>
                  <a:pt x="4496734" y="5829050"/>
                </a:cubicBezTo>
                <a:cubicBezTo>
                  <a:pt x="4342061" y="5927011"/>
                  <a:pt x="4177261" y="6012425"/>
                  <a:pt x="4005032" y="6088102"/>
                </a:cubicBezTo>
                <a:lnTo>
                  <a:pt x="3915032" y="6125491"/>
                </a:lnTo>
                <a:lnTo>
                  <a:pt x="0" y="6125491"/>
                </a:lnTo>
                <a:close/>
              </a:path>
            </a:pathLst>
          </a:cu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27818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A8D0C5-352C-4015-BDBC-21F699B03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270866"/>
              </p:ext>
            </p:extLst>
          </p:nvPr>
        </p:nvGraphicFramePr>
        <p:xfrm>
          <a:off x="262833" y="705679"/>
          <a:ext cx="11753575" cy="595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10B63CC-F3CF-4738-85A8-9E4373E42E49}"/>
              </a:ext>
            </a:extLst>
          </p:cNvPr>
          <p:cNvSpPr txBox="1">
            <a:spLocks/>
          </p:cNvSpPr>
          <p:nvPr/>
        </p:nvSpPr>
        <p:spPr>
          <a:xfrm>
            <a:off x="1858617" y="139148"/>
            <a:ext cx="8710612" cy="6758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GRATIFIKASI YANG TIDAK WAJIB DILAPORKAN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04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E870FA9-FD33-468B-9605-52E475C73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27" y="-3776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>
            <a:extLst>
              <a:ext uri="{FF2B5EF4-FFF2-40B4-BE49-F238E27FC236}">
                <a16:creationId xmlns:a16="http://schemas.microsoft.com/office/drawing/2014/main" id="{B9155FCC-1A16-4740-978A-A3DF34B12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149" y="586547"/>
            <a:ext cx="6131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MATRIK UJI GRATIFIKASI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“PROVE IT”</a:t>
            </a:r>
            <a:endParaRPr lang="id-ID" alt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863A314-5ED8-4996-8C83-E5FD0CD9C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166937"/>
              </p:ext>
            </p:extLst>
          </p:nvPr>
        </p:nvGraphicFramePr>
        <p:xfrm>
          <a:off x="457199" y="1759226"/>
          <a:ext cx="11539331" cy="5032159"/>
        </p:xfrm>
        <a:graphic>
          <a:graphicData uri="http://schemas.openxmlformats.org/drawingml/2006/table">
            <a:tbl>
              <a:tblPr firstRow="1" bandRow="1"/>
              <a:tblGrid>
                <a:gridCol w="882696">
                  <a:extLst>
                    <a:ext uri="{9D8B030D-6E8A-4147-A177-3AD203B41FA5}">
                      <a16:colId xmlns:a16="http://schemas.microsoft.com/office/drawing/2014/main" val="1834939001"/>
                    </a:ext>
                  </a:extLst>
                </a:gridCol>
                <a:gridCol w="1602088">
                  <a:extLst>
                    <a:ext uri="{9D8B030D-6E8A-4147-A177-3AD203B41FA5}">
                      <a16:colId xmlns:a16="http://schemas.microsoft.com/office/drawing/2014/main" val="1669360608"/>
                    </a:ext>
                  </a:extLst>
                </a:gridCol>
                <a:gridCol w="9054547">
                  <a:extLst>
                    <a:ext uri="{9D8B030D-6E8A-4147-A177-3AD203B41FA5}">
                      <a16:colId xmlns:a16="http://schemas.microsoft.com/office/drawing/2014/main" val="2324751275"/>
                    </a:ext>
                  </a:extLst>
                </a:gridCol>
              </a:tblGrid>
              <a:tr h="64303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P</a:t>
                      </a:r>
                      <a:endParaRPr lang="en-ID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Purpose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tujuan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“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apakah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tujuan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pemberian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ini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?”</a:t>
                      </a:r>
                      <a:endParaRPr lang="en-ID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257990"/>
                  </a:ext>
                </a:extLst>
              </a:tr>
              <a:tr h="60181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R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Rules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aturan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“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Bagaimanakah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aturan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perundangan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mengatur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tentang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gratifikasi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?”</a:t>
                      </a:r>
                      <a:endParaRPr lang="en-ID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155062"/>
                  </a:ext>
                </a:extLst>
              </a:tr>
              <a:tr h="60181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O</a:t>
                      </a:r>
                      <a:endParaRPr lang="en-ID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Openess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keterbukaan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“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Bagaimana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substansi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keterbukaan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pemberian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tersebut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?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Apakah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hadiah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diberikan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secara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sembunyi-sembunyi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di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depan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umum</a:t>
                      </a:r>
                      <a:endParaRPr lang="en-ID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878195"/>
                  </a:ext>
                </a:extLst>
              </a:tr>
              <a:tr h="60181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V</a:t>
                      </a:r>
                      <a:endParaRPr lang="en-ID" sz="24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Value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nilai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“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Berapa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nilai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dari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gratifikasi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tersebut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? Jika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gratifikasi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memiliki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nilai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yang 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cukup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tinggi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maka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sebaiknya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/PN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bersikap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lebih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berhati-hati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dan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menolak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pemberian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tersebut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.</a:t>
                      </a:r>
                      <a:endParaRPr lang="en-ID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68582"/>
                  </a:ext>
                </a:extLst>
              </a:tr>
              <a:tr h="60181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E</a:t>
                      </a:r>
                      <a:endParaRPr lang="en-ID" sz="24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Ethics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etika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”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Apakah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nilai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moral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pribadi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anda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memperbolehkan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penerimaan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hadiah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tersebut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?”</a:t>
                      </a:r>
                      <a:endParaRPr lang="en-ID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258899"/>
                  </a:ext>
                </a:extLst>
              </a:tr>
              <a:tr h="60181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</a:t>
                      </a:r>
                      <a:endParaRPr lang="en-ID" sz="24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Identity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identitas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pemberi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“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Apakah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pemberi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memiliki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hubungan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jabatan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calon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rekanan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rekanan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instansi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?”</a:t>
                      </a:r>
                      <a:endParaRPr lang="en-ID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163743"/>
                  </a:ext>
                </a:extLst>
              </a:tr>
              <a:tr h="60181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T</a:t>
                      </a:r>
                      <a:endParaRPr lang="en-ID" sz="24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Timing</a:t>
                      </a:r>
                      <a:endParaRPr lang="en-ID" sz="200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waktu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pemberian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“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Apakah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pemberian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gratifikasi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berhubungan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dengan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pengambilan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keputusan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pelayanan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atau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perijinan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?”</a:t>
                      </a:r>
                      <a:endParaRPr lang="en-ID" sz="18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7048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324710-0036-4965-AF0F-51D49EE9EFE8}"/>
              </a:ext>
            </a:extLst>
          </p:cNvPr>
          <p:cNvSpPr txBox="1">
            <a:spLocks/>
          </p:cNvSpPr>
          <p:nvPr/>
        </p:nvSpPr>
        <p:spPr>
          <a:xfrm>
            <a:off x="2120900" y="395288"/>
            <a:ext cx="737235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9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SIKAP TERHADAP GRATIFIKASI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FB924CE-CD8C-43A7-AA79-27041EB28C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946063"/>
              </p:ext>
            </p:extLst>
          </p:nvPr>
        </p:nvGraphicFramePr>
        <p:xfrm>
          <a:off x="3193472" y="1219648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36ECFCE-2976-4932-9684-82BED01940E8}"/>
              </a:ext>
            </a:extLst>
          </p:cNvPr>
          <p:cNvGraphicFramePr/>
          <p:nvPr/>
        </p:nvGraphicFramePr>
        <p:xfrm>
          <a:off x="322469" y="1604248"/>
          <a:ext cx="11763514" cy="4965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551DA9-2631-450D-9A34-7477D59888C8}"/>
              </a:ext>
            </a:extLst>
          </p:cNvPr>
          <p:cNvSpPr txBox="1"/>
          <p:nvPr/>
        </p:nvSpPr>
        <p:spPr>
          <a:xfrm>
            <a:off x="1468505" y="173143"/>
            <a:ext cx="920612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</a:t>
            </a:r>
            <a:r>
              <a:rPr lang="id-ID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id-ID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IFIKASI </a:t>
            </a:r>
            <a:r>
              <a:rPr lang="id-ID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MASUK  TINDAK PIDANA </a:t>
            </a:r>
            <a:r>
              <a:rPr lang="id-ID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KORUPSI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/DIANGGAP SUAP</a:t>
            </a: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Pasal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12B dan12C UU No 20 2001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Tipikor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B24973FD-50CB-4D82-9317-5B205B6193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4EA42A48-94A1-458D-9D82-6CC6B0EBF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546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8D65300-8CF0-4908-9351-51AA70662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77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2649-4782-460E-8583-58CED2AA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58" y="367748"/>
            <a:ext cx="3980689" cy="1252330"/>
          </a:xfrm>
        </p:spPr>
        <p:txBody>
          <a:bodyPr>
            <a:normAutofit fontScale="90000"/>
          </a:bodyPr>
          <a:lstStyle/>
          <a:p>
            <a:r>
              <a:rPr lang="id-ID" sz="44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APA ITU PPG ?</a:t>
            </a:r>
            <a:br>
              <a:rPr lang="id-ID" sz="44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ID" sz="4400" dirty="0">
              <a:solidFill>
                <a:srgbClr val="FFC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1F3B8-6784-4E03-B48B-B4C028808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3218" y="2857570"/>
            <a:ext cx="7136296" cy="332457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id-ID" sz="2400" b="1" dirty="0">
                <a:solidFill>
                  <a:srgbClr val="FFC000"/>
                </a:solidFill>
                <a:latin typeface="Arial Black" panose="020B0A04020102020204" pitchFamily="34" charset="0"/>
                <a:cs typeface="Arial" charset="0"/>
              </a:rPr>
              <a:t>Program </a:t>
            </a:r>
            <a:r>
              <a:rPr lang="en-US" sz="2400" b="1" dirty="0">
                <a:solidFill>
                  <a:srgbClr val="FFC000"/>
                </a:solidFill>
                <a:latin typeface="Arial Black" panose="020B0A04020102020204" pitchFamily="34" charset="0"/>
                <a:cs typeface="Arial" charset="0"/>
              </a:rPr>
              <a:t>P</a:t>
            </a:r>
            <a:r>
              <a:rPr lang="id-ID" sz="2400" b="1" dirty="0">
                <a:solidFill>
                  <a:srgbClr val="FFC000"/>
                </a:solidFill>
                <a:latin typeface="Arial Black" panose="020B0A04020102020204" pitchFamily="34" charset="0"/>
                <a:cs typeface="Arial" charset="0"/>
              </a:rPr>
              <a:t>engendalian </a:t>
            </a:r>
            <a:r>
              <a:rPr lang="en-US" sz="2400" b="1" dirty="0">
                <a:solidFill>
                  <a:srgbClr val="FFC000"/>
                </a:solidFill>
                <a:latin typeface="Arial Black" panose="020B0A04020102020204" pitchFamily="34" charset="0"/>
                <a:cs typeface="Arial" charset="0"/>
              </a:rPr>
              <a:t>G</a:t>
            </a:r>
            <a:r>
              <a:rPr lang="id-ID" sz="2400" b="1" dirty="0">
                <a:solidFill>
                  <a:srgbClr val="FFC000"/>
                </a:solidFill>
                <a:latin typeface="Arial Black" panose="020B0A04020102020204" pitchFamily="34" charset="0"/>
                <a:cs typeface="Arial" charset="0"/>
              </a:rPr>
              <a:t>ratifikasi adalah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Serangkaian kegiatan yang berkesinambungan</a:t>
            </a: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 d</a:t>
            </a: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engan peran serta aktif organisasi mitra</a:t>
            </a: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 b</a:t>
            </a: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ersama </a:t>
            </a: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K</a:t>
            </a: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omisi </a:t>
            </a: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P</a:t>
            </a: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emberantasan </a:t>
            </a: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K</a:t>
            </a: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orupsi (</a:t>
            </a: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KPK</a:t>
            </a: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)</a:t>
            </a:r>
            <a:r>
              <a:rPr lang="en-US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 u</a:t>
            </a:r>
            <a:r>
              <a:rPr lang="id-ID" sz="2000" b="1" dirty="0">
                <a:solidFill>
                  <a:srgbClr val="00B050"/>
                </a:solidFill>
                <a:latin typeface="Arial Black" panose="020B0A04020102020204" pitchFamily="34" charset="0"/>
                <a:cs typeface="Arial" charset="0"/>
              </a:rPr>
              <a:t>ntuk mengendalikan gratifikasi</a:t>
            </a:r>
          </a:p>
          <a:p>
            <a:pPr algn="just"/>
            <a:endParaRPr lang="en-ID" sz="20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F37BF70-2C9C-4F0E-B8FB-5B2638DDB53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" b="2752"/>
          <a:stretch>
            <a:fillRect/>
          </a:stretch>
        </p:blipFill>
        <p:spPr bwMode="auto">
          <a:xfrm>
            <a:off x="775390" y="1046921"/>
            <a:ext cx="3344863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A2EE6C0-ECAC-4911-86A6-A4720CC6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39" y="149087"/>
            <a:ext cx="3081461" cy="28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4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AFB3E0-0831-488C-A52D-06B238634F88}"/>
              </a:ext>
            </a:extLst>
          </p:cNvPr>
          <p:cNvGraphicFramePr/>
          <p:nvPr/>
        </p:nvGraphicFramePr>
        <p:xfrm>
          <a:off x="739913" y="1226561"/>
          <a:ext cx="94377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E4EC881-4B69-4F87-946F-DD039185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052" y="89452"/>
            <a:ext cx="7301948" cy="9144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PROGRAM PENGENDALIAN GRATIFIKASI KEMENDIKBUD</a:t>
            </a:r>
            <a:endParaRPr lang="en-ID" sz="28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19CC1-731E-427B-A87F-2C2993E0D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20888"/>
            <a:ext cx="2468135" cy="153062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083C0D0-AA07-41B4-B410-DFF31C5EFEBB}"/>
              </a:ext>
            </a:extLst>
          </p:cNvPr>
          <p:cNvSpPr/>
          <p:nvPr/>
        </p:nvSpPr>
        <p:spPr>
          <a:xfrm>
            <a:off x="10118035" y="1172817"/>
            <a:ext cx="2073965" cy="204746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cs typeface="Aharoni" panose="02010803020104030203" pitchFamily="2" charset="-79"/>
              </a:rPr>
              <a:t>KEMENDIKBUD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cs typeface="Aharoni" panose="02010803020104030203" pitchFamily="2" charset="-79"/>
              </a:rPr>
              <a:t>BERINTEGRITAS BEBAS DARI KKN</a:t>
            </a:r>
          </a:p>
          <a:p>
            <a:pPr algn="ctr"/>
            <a:endParaRPr lang="en-US" sz="1400" b="1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cs typeface="Aharoni" panose="02010803020104030203" pitchFamily="2" charset="-79"/>
              </a:rPr>
              <a:t>LAYANAN PUBLIK YG PRIMA</a:t>
            </a:r>
            <a:endParaRPr lang="en-ID" sz="14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37AC8B-77A4-4ADB-B684-1F4D09908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251" y="1037076"/>
            <a:ext cx="2961861" cy="1657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FE8FA3-5EB6-47CD-806E-17464A95E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8512" y="4626667"/>
            <a:ext cx="2838174" cy="12771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AC521D-CB54-4244-B715-5FE186743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0574" y="4099271"/>
            <a:ext cx="3690108" cy="18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7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ECFF2E-FA1E-4096-9E90-EBE0857B9F57}"/>
              </a:ext>
            </a:extLst>
          </p:cNvPr>
          <p:cNvGraphicFramePr/>
          <p:nvPr/>
        </p:nvGraphicFramePr>
        <p:xfrm>
          <a:off x="561008" y="1152939"/>
          <a:ext cx="11375888" cy="5790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89912EF4-54AD-49D4-987D-EE791FD77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150" y="241853"/>
            <a:ext cx="8024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TUGAS</a:t>
            </a:r>
            <a:r>
              <a:rPr lang="id-ID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UNIT PENGENDALIAN GRATIFIKASI</a:t>
            </a:r>
          </a:p>
        </p:txBody>
      </p:sp>
    </p:spTree>
    <p:extLst>
      <p:ext uri="{BB962C8B-B14F-4D97-AF65-F5344CB8AC3E}">
        <p14:creationId xmlns:p14="http://schemas.microsoft.com/office/powerpoint/2010/main" val="2819351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DBA941-24F6-401D-B86A-0E0426CB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535" y="154195"/>
            <a:ext cx="7776414" cy="670380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964461F-0BD3-4CBF-813C-E7A0A75FD0DA}"/>
              </a:ext>
            </a:extLst>
          </p:cNvPr>
          <p:cNvSpPr/>
          <p:nvPr/>
        </p:nvSpPr>
        <p:spPr>
          <a:xfrm>
            <a:off x="178906" y="2126973"/>
            <a:ext cx="3886200" cy="249472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LAPORAN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GRATIFIKASI</a:t>
            </a:r>
            <a:endParaRPr lang="en-ID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5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3A370F6F-8D01-4CDF-949B-CC0A542D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6" y="606287"/>
            <a:ext cx="4506547" cy="290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013AAFA-B13F-41F6-82F3-969295B8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6" y="610234"/>
            <a:ext cx="4810538" cy="283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_MG_3814.JPG">
            <a:extLst>
              <a:ext uri="{FF2B5EF4-FFF2-40B4-BE49-F238E27FC236}">
                <a16:creationId xmlns:a16="http://schemas.microsoft.com/office/drawing/2014/main" id="{AB5D2F7B-B5DA-427C-BB12-CC0355241D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743" y="3939210"/>
            <a:ext cx="4598900" cy="279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6804126-2D67-4590-97C4-BE7BBB24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08" y="3866323"/>
            <a:ext cx="4866355" cy="28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907485-809D-4BF8-9E55-A1AD26CAF359}"/>
              </a:ext>
            </a:extLst>
          </p:cNvPr>
          <p:cNvSpPr txBox="1"/>
          <p:nvPr/>
        </p:nvSpPr>
        <p:spPr>
          <a:xfrm>
            <a:off x="745434" y="99391"/>
            <a:ext cx="883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Mendikbud</a:t>
            </a:r>
            <a:r>
              <a:rPr lang="en-US" sz="2000" b="1" dirty="0">
                <a:solidFill>
                  <a:srgbClr val="0070C0"/>
                </a:solidFill>
              </a:rPr>
              <a:t> (Muhammad Nuh) </a:t>
            </a:r>
            <a:r>
              <a:rPr lang="en-US" sz="2000" b="1" dirty="0" err="1">
                <a:solidFill>
                  <a:srgbClr val="0070C0"/>
                </a:solidFill>
              </a:rPr>
              <a:t>melaporkan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Gratifikasi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Pesta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Pernikahan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Putrinya</a:t>
            </a:r>
            <a:endParaRPr lang="en-ID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58F7E-CD87-481E-860C-DAF740101678}"/>
              </a:ext>
            </a:extLst>
          </p:cNvPr>
          <p:cNvSpPr txBox="1"/>
          <p:nvPr/>
        </p:nvSpPr>
        <p:spPr>
          <a:xfrm>
            <a:off x="828261" y="3501887"/>
            <a:ext cx="883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UPG </a:t>
            </a:r>
            <a:r>
              <a:rPr lang="en-US" sz="2000" b="1" dirty="0" err="1">
                <a:solidFill>
                  <a:srgbClr val="0070C0"/>
                </a:solidFill>
              </a:rPr>
              <a:t>Kemendikbud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Mendapat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Penghargaan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dari</a:t>
            </a:r>
            <a:r>
              <a:rPr lang="en-US" sz="2000" b="1" dirty="0">
                <a:solidFill>
                  <a:srgbClr val="0070C0"/>
                </a:solidFill>
              </a:rPr>
              <a:t> KPK</a:t>
            </a:r>
            <a:endParaRPr lang="en-ID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B98E1AF-EDF7-44EE-9E58-D13F4132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38" y="0"/>
            <a:ext cx="9074426" cy="68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106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E8710-DD2F-4BAE-89C4-62D8ACCA7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78" y="268356"/>
            <a:ext cx="5436704" cy="6589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23CB0-4EB9-4F8B-B566-58929510B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91" y="427383"/>
            <a:ext cx="4898918" cy="64306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8A1BE4-DF07-4CBF-BF75-F1AD8C5A9BD0}"/>
              </a:ext>
            </a:extLst>
          </p:cNvPr>
          <p:cNvSpPr txBox="1"/>
          <p:nvPr/>
        </p:nvSpPr>
        <p:spPr>
          <a:xfrm>
            <a:off x="3707295" y="-29817"/>
            <a:ext cx="4820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</a:rPr>
              <a:t>Contoh</a:t>
            </a:r>
            <a:r>
              <a:rPr lang="en-US" sz="2000" b="1" dirty="0">
                <a:solidFill>
                  <a:srgbClr val="0070C0"/>
                </a:solidFill>
              </a:rPr>
              <a:t> SK </a:t>
            </a:r>
            <a:r>
              <a:rPr lang="en-US" sz="2000" b="1" dirty="0" err="1">
                <a:solidFill>
                  <a:srgbClr val="0070C0"/>
                </a:solidFill>
              </a:rPr>
              <a:t>Penetapan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Gratifikasi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dari</a:t>
            </a:r>
            <a:r>
              <a:rPr lang="en-US" sz="2000" b="1" dirty="0">
                <a:solidFill>
                  <a:srgbClr val="0070C0"/>
                </a:solidFill>
              </a:rPr>
              <a:t> KPK</a:t>
            </a:r>
            <a:endParaRPr lang="en-ID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5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0884D-DEA8-4F4E-837F-5864E2E2C7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0268" y="1032572"/>
            <a:ext cx="8435340" cy="5623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546DD-C84A-4C46-B39B-3F51D2C1F97F}"/>
              </a:ext>
            </a:extLst>
          </p:cNvPr>
          <p:cNvSpPr txBox="1"/>
          <p:nvPr/>
        </p:nvSpPr>
        <p:spPr>
          <a:xfrm>
            <a:off x="526773" y="228599"/>
            <a:ext cx="487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Lemari</a:t>
            </a:r>
            <a:r>
              <a:rPr lang="en-US" sz="3200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Gratifikasi</a:t>
            </a:r>
            <a:endParaRPr lang="en-ID" sz="3200" dirty="0">
              <a:solidFill>
                <a:srgbClr val="00B0F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2B31-4A01-4BA6-87D7-FC506E71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PELAPORAN/KONSULTASI GRATIFIKASI</a:t>
            </a:r>
            <a:endParaRPr lang="en-ID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C89EE-EF43-485D-82F0-967F9E3C583A}"/>
              </a:ext>
            </a:extLst>
          </p:cNvPr>
          <p:cNvSpPr txBox="1"/>
          <p:nvPr/>
        </p:nvSpPr>
        <p:spPr>
          <a:xfrm>
            <a:off x="2236305" y="4363278"/>
            <a:ext cx="2763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 Black" panose="020B0A04020102020204" pitchFamily="34" charset="0"/>
              </a:rPr>
              <a:t>021-5737104</a:t>
            </a:r>
          </a:p>
          <a:p>
            <a:r>
              <a:rPr lang="en-US" sz="2800" b="1" dirty="0">
                <a:solidFill>
                  <a:srgbClr val="00B050"/>
                </a:solidFill>
                <a:latin typeface="Arial Black" panose="020B0A04020102020204" pitchFamily="34" charset="0"/>
              </a:rPr>
              <a:t>021-5737125</a:t>
            </a:r>
            <a:endParaRPr lang="en-ID" sz="28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43223C-1887-472B-BAE3-564B70B75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054" y="1869121"/>
            <a:ext cx="2712790" cy="2036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8DDCC-C64B-4920-ADE8-F9679C263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977" y="1878495"/>
            <a:ext cx="4099338" cy="2305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33BB0E-B252-45AC-87E4-67B42069070D}"/>
              </a:ext>
            </a:extLst>
          </p:cNvPr>
          <p:cNvSpPr txBox="1"/>
          <p:nvPr/>
        </p:nvSpPr>
        <p:spPr>
          <a:xfrm>
            <a:off x="6639339" y="4224131"/>
            <a:ext cx="3607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upg@kemdikbud.go.id</a:t>
            </a:r>
            <a:endParaRPr lang="en-ID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40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2" name="Picture 7" descr="imag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128" y="255371"/>
            <a:ext cx="115604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AD2483-E333-45EC-B9D6-4AD7AF8AA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012" y="6052121"/>
            <a:ext cx="2914496" cy="673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75743-A459-455F-9C69-8B7BE7654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736" y="255372"/>
            <a:ext cx="5304524" cy="5463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32E20-D40F-4109-9926-CFD7BCEED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32" y="4336886"/>
            <a:ext cx="275463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6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B561-EAE8-43DE-BD5C-BEC73829C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30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DASAR HUKUM</a:t>
            </a:r>
            <a:endParaRPr lang="en-ID" sz="48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02348-F2C1-45BE-B3FC-1BD158F7ED1B}"/>
              </a:ext>
            </a:extLst>
          </p:cNvPr>
          <p:cNvSpPr txBox="1"/>
          <p:nvPr/>
        </p:nvSpPr>
        <p:spPr>
          <a:xfrm>
            <a:off x="914399" y="2216426"/>
            <a:ext cx="90147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Undang-Undang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Nomor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31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Tahun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1999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juncto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Undang-Undang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Nomor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20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Tahun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2001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tentang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Tindak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Pidana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Korupsi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(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pasal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12B dan 12C).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Peraturan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Menteri Pendidikan dan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Kebudayaan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Nomor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29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Tahun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2019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tentang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Pengendalian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Gratifikasi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di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Lingkungan</a:t>
            </a:r>
            <a:r>
              <a:rPr lang="en-US" sz="2400" dirty="0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Kementerian Pendidikan dan </a:t>
            </a:r>
            <a:r>
              <a:rPr lang="en-US" sz="2400" dirty="0" err="1">
                <a:solidFill>
                  <a:schemeClr val="accent6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Kebudayaan</a:t>
            </a:r>
            <a:endParaRPr lang="en-US" sz="2400" dirty="0">
              <a:solidFill>
                <a:schemeClr val="accent6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D" sz="2400" dirty="0">
              <a:solidFill>
                <a:schemeClr val="accent6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85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5EB8A2-8AF9-4191-9443-DCDB78752D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5472553"/>
              </p:ext>
            </p:extLst>
          </p:nvPr>
        </p:nvGraphicFramePr>
        <p:xfrm>
          <a:off x="3532810" y="779301"/>
          <a:ext cx="8264938" cy="595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1D0C144F-082F-4BEF-A0FE-450CAAF2E7A7}"/>
              </a:ext>
            </a:extLst>
          </p:cNvPr>
          <p:cNvSpPr/>
          <p:nvPr/>
        </p:nvSpPr>
        <p:spPr>
          <a:xfrm>
            <a:off x="178904" y="1848678"/>
            <a:ext cx="3488635" cy="3289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  <a:cs typeface="Aharoni" panose="02010803020104030203" pitchFamily="2" charset="-79"/>
              </a:rPr>
              <a:t>PRAKTEK PEMBERIAN  ADALAH NETRAL DAN WAJAR</a:t>
            </a:r>
            <a:endParaRPr lang="en-ID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124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B2979E9-7096-4B99-BEE2-A920B4E97C77}"/>
              </a:ext>
            </a:extLst>
          </p:cNvPr>
          <p:cNvSpPr txBox="1">
            <a:spLocks/>
          </p:cNvSpPr>
          <p:nvPr/>
        </p:nvSpPr>
        <p:spPr>
          <a:xfrm>
            <a:off x="112643" y="115956"/>
            <a:ext cx="7772400" cy="877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GRATIFIKASI</a:t>
            </a:r>
            <a:b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Pemberian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arti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luas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…”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BAD4703-F033-4273-AEE5-C3A9F5712E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067343"/>
              </p:ext>
            </p:extLst>
          </p:nvPr>
        </p:nvGraphicFramePr>
        <p:xfrm>
          <a:off x="620643" y="1310124"/>
          <a:ext cx="1069008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5180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CDB32A7-74FD-45D6-8B65-3AC9541129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1496028"/>
              </p:ext>
            </p:extLst>
          </p:nvPr>
        </p:nvGraphicFramePr>
        <p:xfrm>
          <a:off x="2032000" y="719666"/>
          <a:ext cx="90799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1206181-231D-4F67-9796-4CA3A1D1B139}"/>
              </a:ext>
            </a:extLst>
          </p:cNvPr>
          <p:cNvSpPr txBox="1">
            <a:spLocks/>
          </p:cNvSpPr>
          <p:nvPr/>
        </p:nvSpPr>
        <p:spPr>
          <a:xfrm>
            <a:off x="112643" y="115956"/>
            <a:ext cx="7772400" cy="877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GRATIFIKASI</a:t>
            </a:r>
            <a:b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Pemberian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arti 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luas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1785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36ECFCE-2976-4932-9684-82BED0194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4667341"/>
              </p:ext>
            </p:extLst>
          </p:nvPr>
        </p:nvGraphicFramePr>
        <p:xfrm>
          <a:off x="322469" y="1604249"/>
          <a:ext cx="11763514" cy="3554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551DA9-2631-450D-9A34-7477D59888C8}"/>
              </a:ext>
            </a:extLst>
          </p:cNvPr>
          <p:cNvSpPr txBox="1"/>
          <p:nvPr/>
        </p:nvSpPr>
        <p:spPr>
          <a:xfrm>
            <a:off x="1468505" y="173143"/>
            <a:ext cx="92061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KATEGORI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</a:t>
            </a:r>
            <a:r>
              <a:rPr lang="id-ID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id-ID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IFIKASI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Pasal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3 </a:t>
            </a: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Permendikbud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29/2019)</a:t>
            </a:r>
            <a:endParaRPr lang="en-US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B24973FD-50CB-4D82-9317-5B205B6193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4EA42A48-94A1-458D-9D82-6CC6B0EBF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9114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792EB2-1D61-4EF3-A665-D0128A8DD6F1}"/>
              </a:ext>
            </a:extLst>
          </p:cNvPr>
          <p:cNvSpPr txBox="1"/>
          <p:nvPr/>
        </p:nvSpPr>
        <p:spPr>
          <a:xfrm>
            <a:off x="3038888" y="540891"/>
            <a:ext cx="7178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GRATIFIKASI YANG WAJIB DILAPORKAN</a:t>
            </a:r>
            <a:endParaRPr lang="en-ID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6E0FD-2B30-46B0-A627-572F4CD07E3D}"/>
              </a:ext>
            </a:extLst>
          </p:cNvPr>
          <p:cNvSpPr txBox="1"/>
          <p:nvPr/>
        </p:nvSpPr>
        <p:spPr>
          <a:xfrm>
            <a:off x="444775" y="1813099"/>
            <a:ext cx="9881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Gratifikasi</a:t>
            </a:r>
            <a:r>
              <a:rPr lang="en-U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berhubungan</a:t>
            </a:r>
            <a:r>
              <a:rPr lang="en-U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dengan</a:t>
            </a:r>
            <a:r>
              <a:rPr lang="en-U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jabatan</a:t>
            </a:r>
            <a:r>
              <a:rPr lang="en-US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en-ID" sz="2800" dirty="0">
              <a:solidFill>
                <a:srgbClr val="00206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E8D0BFD-2673-4057-B632-BB38E9C048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79229"/>
              </p:ext>
            </p:extLst>
          </p:nvPr>
        </p:nvGraphicFramePr>
        <p:xfrm>
          <a:off x="-939802" y="2488831"/>
          <a:ext cx="13373653" cy="3971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378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A8D0C5-352C-4015-BDBC-21F699B03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831133"/>
              </p:ext>
            </p:extLst>
          </p:nvPr>
        </p:nvGraphicFramePr>
        <p:xfrm>
          <a:off x="660399" y="1196745"/>
          <a:ext cx="113758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10B63CC-F3CF-4738-85A8-9E4373E42E49}"/>
              </a:ext>
            </a:extLst>
          </p:cNvPr>
          <p:cNvSpPr txBox="1">
            <a:spLocks/>
          </p:cNvSpPr>
          <p:nvPr/>
        </p:nvSpPr>
        <p:spPr>
          <a:xfrm>
            <a:off x="1858617" y="139148"/>
            <a:ext cx="8710612" cy="6758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GRATIFIKASI YANG TIDAK WAJIB DILAPORKAN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1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811</Words>
  <Application>Microsoft Office PowerPoint</Application>
  <PresentationFormat>Widescreen</PresentationFormat>
  <Paragraphs>114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Aharoni</vt:lpstr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Office Theme</vt:lpstr>
      <vt:lpstr>PENGENDALIAN  GRATIFIKASI</vt:lpstr>
      <vt:lpstr>PowerPoint Presentation</vt:lpstr>
      <vt:lpstr>DASAR HUKUM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ITU PPG ? </vt:lpstr>
      <vt:lpstr>PROGRAM PENGENDALIAN GRATIFIKASI KEMENDIKBUD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PELAPORAN/KONSULTASI GRATIFIKASI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PENGENDALIAN  GRATIFIKASI</dc:title>
  <dc:creator>sutoyoharjono@gmail.com</dc:creator>
  <cp:lastModifiedBy>sutoyoharjono@gmail.com</cp:lastModifiedBy>
  <cp:revision>60</cp:revision>
  <dcterms:created xsi:type="dcterms:W3CDTF">2020-10-14T01:41:45Z</dcterms:created>
  <dcterms:modified xsi:type="dcterms:W3CDTF">2020-10-15T01:13:51Z</dcterms:modified>
</cp:coreProperties>
</file>